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Megan</dc:creator>
  <cp:lastModifiedBy>Megan Leblanc</cp:lastModifiedBy>
  <cp:revision>1</cp:revision>
  <dcterms:created xsi:type="dcterms:W3CDTF">2006-08-16T00:00:00Z</dcterms:created>
  <dcterms:modified xsi:type="dcterms:W3CDTF">2026-07-13T14:00:04Z</dcterms:modified>
  <dc:identifier>DAHO5g-q4jE</dc:identifier>
</cp:coreProperties>
</file>