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media/image4.jpg" ContentType="image/jpeg"/>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media/image5.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 id="2147483678" r:id="rId6"/>
  </p:sldMasterIdLst>
  <p:sldIdLst>
    <p:sldId id="256" r:id="rId7"/>
    <p:sldId id="264" r:id="rId8"/>
    <p:sldId id="260" r:id="rId9"/>
    <p:sldId id="265" r:id="rId10"/>
    <p:sldId id="266" r:id="rId11"/>
    <p:sldId id="262" r:id="rId12"/>
    <p:sldId id="263" r:id="rId13"/>
  </p:sldIdLst>
  <p:sldSz cx="18300700" cy="10299700"/>
  <p:notesSz cx="18300700" cy="102997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14" y="12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4.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2552" y="3192907"/>
            <a:ext cx="15555595" cy="2162937"/>
          </a:xfrm>
          <a:prstGeom prst="rect">
            <a:avLst/>
          </a:prstGeom>
        </p:spPr>
        <p:txBody>
          <a:bodyPr wrap="square" lIns="0" tIns="0" rIns="0" bIns="0">
            <a:spAutoFit/>
          </a:bodyPr>
          <a:lstStyle>
            <a:lvl1pPr>
              <a:defRPr sz="3450" b="0" i="0">
                <a:solidFill>
                  <a:srgbClr val="332C2C"/>
                </a:solidFill>
                <a:latin typeface="Garamond"/>
                <a:cs typeface="Garamond"/>
              </a:defRPr>
            </a:lvl1pPr>
          </a:lstStyle>
          <a:p>
            <a:endParaRPr/>
          </a:p>
        </p:txBody>
      </p:sp>
      <p:sp>
        <p:nvSpPr>
          <p:cNvPr id="3" name="Holder 3"/>
          <p:cNvSpPr>
            <a:spLocks noGrp="1"/>
          </p:cNvSpPr>
          <p:nvPr>
            <p:ph type="subTitle" idx="4"/>
          </p:nvPr>
        </p:nvSpPr>
        <p:spPr>
          <a:xfrm>
            <a:off x="2745105" y="5767832"/>
            <a:ext cx="12810490" cy="2574925"/>
          </a:xfrm>
          <a:prstGeom prst="rect">
            <a:avLst/>
          </a:prstGeom>
        </p:spPr>
        <p:txBody>
          <a:bodyPr wrap="square" lIns="0" tIns="0" rIns="0" bIns="0">
            <a:spAutoFit/>
          </a:bodyPr>
          <a:lstStyle>
            <a:lvl1pPr>
              <a:defRPr sz="2750" b="0" i="0">
                <a:solidFill>
                  <a:srgbClr val="332C2C"/>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6/17/2024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Tm="14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50" b="0" i="0">
                <a:solidFill>
                  <a:srgbClr val="332C2C"/>
                </a:solidFill>
                <a:latin typeface="Garamond"/>
                <a:cs typeface="Garamond"/>
              </a:defRPr>
            </a:lvl1pPr>
          </a:lstStyle>
          <a:p>
            <a:endParaRPr/>
          </a:p>
        </p:txBody>
      </p:sp>
      <p:sp>
        <p:nvSpPr>
          <p:cNvPr id="3" name="Holder 3"/>
          <p:cNvSpPr>
            <a:spLocks noGrp="1"/>
          </p:cNvSpPr>
          <p:nvPr>
            <p:ph type="body" idx="1"/>
          </p:nvPr>
        </p:nvSpPr>
        <p:spPr/>
        <p:txBody>
          <a:bodyPr lIns="0" tIns="0" rIns="0" bIns="0"/>
          <a:lstStyle>
            <a:lvl1pPr>
              <a:defRPr sz="2750" b="0" i="0">
                <a:solidFill>
                  <a:srgbClr val="332C2C"/>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6/17/2024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Tm="1400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50" b="0" i="0">
                <a:solidFill>
                  <a:srgbClr val="332C2C"/>
                </a:solidFill>
                <a:latin typeface="Garamond"/>
                <a:cs typeface="Garamond"/>
              </a:defRPr>
            </a:lvl1pPr>
          </a:lstStyle>
          <a:p>
            <a:endParaRPr/>
          </a:p>
        </p:txBody>
      </p:sp>
      <p:sp>
        <p:nvSpPr>
          <p:cNvPr id="3" name="Holder 3"/>
          <p:cNvSpPr>
            <a:spLocks noGrp="1"/>
          </p:cNvSpPr>
          <p:nvPr>
            <p:ph sz="half" idx="2"/>
          </p:nvPr>
        </p:nvSpPr>
        <p:spPr>
          <a:xfrm>
            <a:off x="915035" y="2368931"/>
            <a:ext cx="7960804" cy="679780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24860" y="2368931"/>
            <a:ext cx="7960804" cy="679780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6/17/2024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Tm="1400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50" b="0" i="0">
                <a:solidFill>
                  <a:srgbClr val="332C2C"/>
                </a:solidFill>
                <a:latin typeface="Garamond"/>
                <a:cs typeface="Garamon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6/17/2024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Tm="1400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3"/>
            <a:ext cx="18288000" cy="10287000"/>
          </a:xfrm>
          <a:custGeom>
            <a:avLst/>
            <a:gdLst/>
            <a:ahLst/>
            <a:cxnLst/>
            <a:rect l="l" t="t" r="r" b="b"/>
            <a:pathLst>
              <a:path w="18288000" h="10287000">
                <a:moveTo>
                  <a:pt x="18287998" y="0"/>
                </a:moveTo>
                <a:lnTo>
                  <a:pt x="0" y="0"/>
                </a:lnTo>
                <a:lnTo>
                  <a:pt x="0" y="10286999"/>
                </a:lnTo>
                <a:lnTo>
                  <a:pt x="18287998" y="10286999"/>
                </a:lnTo>
                <a:lnTo>
                  <a:pt x="18287998" y="0"/>
                </a:lnTo>
                <a:close/>
              </a:path>
            </a:pathLst>
          </a:custGeom>
          <a:solidFill>
            <a:srgbClr val="F5F2EE"/>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0" y="3961976"/>
            <a:ext cx="18288000" cy="6324600"/>
          </a:xfrm>
          <a:prstGeom prst="rect">
            <a:avLst/>
          </a:prstGeom>
        </p:spPr>
      </p:pic>
      <p:sp>
        <p:nvSpPr>
          <p:cNvPr id="18" name="bg object 18"/>
          <p:cNvSpPr/>
          <p:nvPr/>
        </p:nvSpPr>
        <p:spPr>
          <a:xfrm>
            <a:off x="13609294" y="6216619"/>
            <a:ext cx="4679315" cy="4070985"/>
          </a:xfrm>
          <a:custGeom>
            <a:avLst/>
            <a:gdLst/>
            <a:ahLst/>
            <a:cxnLst/>
            <a:rect l="l" t="t" r="r" b="b"/>
            <a:pathLst>
              <a:path w="4679315" h="4070984">
                <a:moveTo>
                  <a:pt x="0" y="4070383"/>
                </a:moveTo>
                <a:lnTo>
                  <a:pt x="49355" y="4043276"/>
                </a:lnTo>
                <a:lnTo>
                  <a:pt x="88933" y="4020525"/>
                </a:lnTo>
                <a:lnTo>
                  <a:pt x="128084" y="3997173"/>
                </a:lnTo>
                <a:lnTo>
                  <a:pt x="166817" y="3973231"/>
                </a:lnTo>
                <a:lnTo>
                  <a:pt x="205140" y="3948709"/>
                </a:lnTo>
                <a:lnTo>
                  <a:pt x="243060" y="3923620"/>
                </a:lnTo>
                <a:lnTo>
                  <a:pt x="280585" y="3897974"/>
                </a:lnTo>
                <a:lnTo>
                  <a:pt x="317723" y="3871782"/>
                </a:lnTo>
                <a:lnTo>
                  <a:pt x="354483" y="3845056"/>
                </a:lnTo>
                <a:lnTo>
                  <a:pt x="390872" y="3817806"/>
                </a:lnTo>
                <a:lnTo>
                  <a:pt x="426897" y="3790043"/>
                </a:lnTo>
                <a:lnTo>
                  <a:pt x="462567" y="3761780"/>
                </a:lnTo>
                <a:lnTo>
                  <a:pt x="497890" y="3733027"/>
                </a:lnTo>
                <a:lnTo>
                  <a:pt x="532873" y="3703794"/>
                </a:lnTo>
                <a:lnTo>
                  <a:pt x="567525" y="3674094"/>
                </a:lnTo>
                <a:lnTo>
                  <a:pt x="601853" y="3643938"/>
                </a:lnTo>
                <a:lnTo>
                  <a:pt x="635865" y="3613336"/>
                </a:lnTo>
                <a:lnTo>
                  <a:pt x="669570" y="3582299"/>
                </a:lnTo>
                <a:lnTo>
                  <a:pt x="702974" y="3550840"/>
                </a:lnTo>
                <a:lnTo>
                  <a:pt x="736086" y="3518968"/>
                </a:lnTo>
                <a:lnTo>
                  <a:pt x="768914" y="3486696"/>
                </a:lnTo>
                <a:lnTo>
                  <a:pt x="801466" y="3454033"/>
                </a:lnTo>
                <a:lnTo>
                  <a:pt x="833750" y="3420992"/>
                </a:lnTo>
                <a:lnTo>
                  <a:pt x="865772" y="3387584"/>
                </a:lnTo>
                <a:lnTo>
                  <a:pt x="897543" y="3353819"/>
                </a:lnTo>
                <a:lnTo>
                  <a:pt x="929068" y="3319708"/>
                </a:lnTo>
                <a:lnTo>
                  <a:pt x="960356" y="3285264"/>
                </a:lnTo>
                <a:lnTo>
                  <a:pt x="991416" y="3250497"/>
                </a:lnTo>
                <a:lnTo>
                  <a:pt x="1022254" y="3215418"/>
                </a:lnTo>
                <a:lnTo>
                  <a:pt x="1052880" y="3180038"/>
                </a:lnTo>
                <a:lnTo>
                  <a:pt x="1083300" y="3144369"/>
                </a:lnTo>
                <a:lnTo>
                  <a:pt x="1113522" y="3108421"/>
                </a:lnTo>
                <a:lnTo>
                  <a:pt x="1143555" y="3072206"/>
                </a:lnTo>
                <a:lnTo>
                  <a:pt x="1173407" y="3035735"/>
                </a:lnTo>
                <a:lnTo>
                  <a:pt x="1203085" y="2999019"/>
                </a:lnTo>
                <a:lnTo>
                  <a:pt x="1232597" y="2962068"/>
                </a:lnTo>
                <a:lnTo>
                  <a:pt x="1261950" y="2924896"/>
                </a:lnTo>
                <a:lnTo>
                  <a:pt x="1291154" y="2887511"/>
                </a:lnTo>
                <a:lnTo>
                  <a:pt x="1320216" y="2849926"/>
                </a:lnTo>
                <a:lnTo>
                  <a:pt x="1349144" y="2812152"/>
                </a:lnTo>
                <a:lnTo>
                  <a:pt x="1377945" y="2774200"/>
                </a:lnTo>
                <a:lnTo>
                  <a:pt x="1406627" y="2736080"/>
                </a:lnTo>
                <a:lnTo>
                  <a:pt x="1435199" y="2697805"/>
                </a:lnTo>
                <a:lnTo>
                  <a:pt x="1463669" y="2659385"/>
                </a:lnTo>
                <a:lnTo>
                  <a:pt x="1492043" y="2620831"/>
                </a:lnTo>
                <a:lnTo>
                  <a:pt x="1520331" y="2582155"/>
                </a:lnTo>
                <a:lnTo>
                  <a:pt x="1548539" y="2543367"/>
                </a:lnTo>
                <a:lnTo>
                  <a:pt x="1576677" y="2504479"/>
                </a:lnTo>
                <a:lnTo>
                  <a:pt x="1604751" y="2465502"/>
                </a:lnTo>
                <a:lnTo>
                  <a:pt x="1632770" y="2426447"/>
                </a:lnTo>
                <a:lnTo>
                  <a:pt x="1660741" y="2387326"/>
                </a:lnTo>
                <a:lnTo>
                  <a:pt x="1688673" y="2348148"/>
                </a:lnTo>
                <a:lnTo>
                  <a:pt x="1716573" y="2308926"/>
                </a:lnTo>
                <a:lnTo>
                  <a:pt x="1744449" y="2269671"/>
                </a:lnTo>
                <a:lnTo>
                  <a:pt x="1772310" y="2230393"/>
                </a:lnTo>
                <a:lnTo>
                  <a:pt x="1800162" y="2191104"/>
                </a:lnTo>
                <a:lnTo>
                  <a:pt x="1828014" y="2151816"/>
                </a:lnTo>
                <a:lnTo>
                  <a:pt x="1855875" y="2112538"/>
                </a:lnTo>
                <a:lnTo>
                  <a:pt x="1883751" y="2073283"/>
                </a:lnTo>
                <a:lnTo>
                  <a:pt x="1911651" y="2034061"/>
                </a:lnTo>
                <a:lnTo>
                  <a:pt x="1939582" y="1994884"/>
                </a:lnTo>
                <a:lnTo>
                  <a:pt x="1967553" y="1955762"/>
                </a:lnTo>
                <a:lnTo>
                  <a:pt x="1995571" y="1916708"/>
                </a:lnTo>
                <a:lnTo>
                  <a:pt x="2023644" y="1877731"/>
                </a:lnTo>
                <a:lnTo>
                  <a:pt x="2051781" y="1838843"/>
                </a:lnTo>
                <a:lnTo>
                  <a:pt x="2079989" y="1800055"/>
                </a:lnTo>
                <a:lnTo>
                  <a:pt x="2108275" y="1761379"/>
                </a:lnTo>
                <a:lnTo>
                  <a:pt x="2136649" y="1722826"/>
                </a:lnTo>
                <a:lnTo>
                  <a:pt x="2165117" y="1684406"/>
                </a:lnTo>
                <a:lnTo>
                  <a:pt x="2193688" y="1646130"/>
                </a:lnTo>
                <a:lnTo>
                  <a:pt x="2222369" y="1608011"/>
                </a:lnTo>
                <a:lnTo>
                  <a:pt x="2251169" y="1570059"/>
                </a:lnTo>
                <a:lnTo>
                  <a:pt x="2280095" y="1532285"/>
                </a:lnTo>
                <a:lnTo>
                  <a:pt x="2309156" y="1494700"/>
                </a:lnTo>
                <a:lnTo>
                  <a:pt x="2338358" y="1457316"/>
                </a:lnTo>
                <a:lnTo>
                  <a:pt x="2367711" y="1420143"/>
                </a:lnTo>
                <a:lnTo>
                  <a:pt x="2397221" y="1383193"/>
                </a:lnTo>
                <a:lnTo>
                  <a:pt x="2426898" y="1346477"/>
                </a:lnTo>
                <a:lnTo>
                  <a:pt x="2456748" y="1310006"/>
                </a:lnTo>
                <a:lnTo>
                  <a:pt x="2486779" y="1273791"/>
                </a:lnTo>
                <a:lnTo>
                  <a:pt x="2517000" y="1237843"/>
                </a:lnTo>
                <a:lnTo>
                  <a:pt x="2547419" y="1202173"/>
                </a:lnTo>
                <a:lnTo>
                  <a:pt x="2578042" y="1166794"/>
                </a:lnTo>
                <a:lnTo>
                  <a:pt x="2608879" y="1131715"/>
                </a:lnTo>
                <a:lnTo>
                  <a:pt x="2639937" y="1096947"/>
                </a:lnTo>
                <a:lnTo>
                  <a:pt x="2671224" y="1062503"/>
                </a:lnTo>
                <a:lnTo>
                  <a:pt x="2702748" y="1028393"/>
                </a:lnTo>
                <a:lnTo>
                  <a:pt x="2734517" y="994628"/>
                </a:lnTo>
                <a:lnTo>
                  <a:pt x="2766538" y="961219"/>
                </a:lnTo>
                <a:lnTo>
                  <a:pt x="2798820" y="928178"/>
                </a:lnTo>
                <a:lnTo>
                  <a:pt x="2831370" y="895516"/>
                </a:lnTo>
                <a:lnTo>
                  <a:pt x="2864197" y="863243"/>
                </a:lnTo>
                <a:lnTo>
                  <a:pt x="2897308" y="831372"/>
                </a:lnTo>
                <a:lnTo>
                  <a:pt x="2930711" y="799912"/>
                </a:lnTo>
                <a:lnTo>
                  <a:pt x="2964414" y="768875"/>
                </a:lnTo>
                <a:lnTo>
                  <a:pt x="2998424" y="738273"/>
                </a:lnTo>
                <a:lnTo>
                  <a:pt x="3032751" y="708117"/>
                </a:lnTo>
                <a:lnTo>
                  <a:pt x="3067402" y="678417"/>
                </a:lnTo>
                <a:lnTo>
                  <a:pt x="3102384" y="649184"/>
                </a:lnTo>
                <a:lnTo>
                  <a:pt x="3137705" y="620431"/>
                </a:lnTo>
                <a:lnTo>
                  <a:pt x="3173374" y="592167"/>
                </a:lnTo>
                <a:lnTo>
                  <a:pt x="3209399" y="564405"/>
                </a:lnTo>
                <a:lnTo>
                  <a:pt x="3245786" y="537155"/>
                </a:lnTo>
                <a:lnTo>
                  <a:pt x="3282545" y="510429"/>
                </a:lnTo>
                <a:lnTo>
                  <a:pt x="3319682" y="484237"/>
                </a:lnTo>
                <a:lnTo>
                  <a:pt x="3357207" y="458590"/>
                </a:lnTo>
                <a:lnTo>
                  <a:pt x="3395126" y="433501"/>
                </a:lnTo>
                <a:lnTo>
                  <a:pt x="3433448" y="408979"/>
                </a:lnTo>
                <a:lnTo>
                  <a:pt x="3472181" y="385037"/>
                </a:lnTo>
                <a:lnTo>
                  <a:pt x="3511332" y="361685"/>
                </a:lnTo>
                <a:lnTo>
                  <a:pt x="3550909" y="338934"/>
                </a:lnTo>
                <a:lnTo>
                  <a:pt x="3590921" y="316796"/>
                </a:lnTo>
                <a:lnTo>
                  <a:pt x="3631374" y="295282"/>
                </a:lnTo>
                <a:lnTo>
                  <a:pt x="3672278" y="274402"/>
                </a:lnTo>
                <a:lnTo>
                  <a:pt x="3713640" y="254168"/>
                </a:lnTo>
                <a:lnTo>
                  <a:pt x="3755467" y="234591"/>
                </a:lnTo>
                <a:lnTo>
                  <a:pt x="3797769" y="215683"/>
                </a:lnTo>
                <a:lnTo>
                  <a:pt x="3840552" y="197454"/>
                </a:lnTo>
                <a:lnTo>
                  <a:pt x="3883824" y="179915"/>
                </a:lnTo>
                <a:lnTo>
                  <a:pt x="3927594" y="163078"/>
                </a:lnTo>
                <a:lnTo>
                  <a:pt x="3971869" y="146954"/>
                </a:lnTo>
                <a:lnTo>
                  <a:pt x="4016658" y="131553"/>
                </a:lnTo>
                <a:lnTo>
                  <a:pt x="4061967" y="116888"/>
                </a:lnTo>
                <a:lnTo>
                  <a:pt x="4107806" y="102969"/>
                </a:lnTo>
                <a:lnTo>
                  <a:pt x="4154181" y="89807"/>
                </a:lnTo>
                <a:lnTo>
                  <a:pt x="4201101" y="77413"/>
                </a:lnTo>
                <a:lnTo>
                  <a:pt x="4248574" y="65799"/>
                </a:lnTo>
                <a:lnTo>
                  <a:pt x="4296608" y="54976"/>
                </a:lnTo>
                <a:lnTo>
                  <a:pt x="4345210" y="44955"/>
                </a:lnTo>
                <a:lnTo>
                  <a:pt x="4394388" y="35747"/>
                </a:lnTo>
                <a:lnTo>
                  <a:pt x="4444151" y="27362"/>
                </a:lnTo>
                <a:lnTo>
                  <a:pt x="4494505" y="19813"/>
                </a:lnTo>
                <a:lnTo>
                  <a:pt x="4545460" y="13111"/>
                </a:lnTo>
                <a:lnTo>
                  <a:pt x="4597023" y="7266"/>
                </a:lnTo>
                <a:lnTo>
                  <a:pt x="4649202" y="2290"/>
                </a:lnTo>
                <a:lnTo>
                  <a:pt x="4678719" y="0"/>
                </a:lnTo>
              </a:path>
            </a:pathLst>
          </a:custGeom>
          <a:ln w="24999">
            <a:solidFill>
              <a:srgbClr val="332C2C"/>
            </a:solidFill>
          </a:ln>
        </p:spPr>
        <p:txBody>
          <a:bodyPr wrap="square" lIns="0" tIns="0" rIns="0" bIns="0" rtlCol="0"/>
          <a:lstStyle/>
          <a:p>
            <a:endParaRPr/>
          </a:p>
        </p:txBody>
      </p:sp>
      <p:sp>
        <p:nvSpPr>
          <p:cNvPr id="19" name="bg object 19"/>
          <p:cNvSpPr/>
          <p:nvPr/>
        </p:nvSpPr>
        <p:spPr>
          <a:xfrm>
            <a:off x="0" y="548855"/>
            <a:ext cx="18288000" cy="47625"/>
          </a:xfrm>
          <a:custGeom>
            <a:avLst/>
            <a:gdLst/>
            <a:ahLst/>
            <a:cxnLst/>
            <a:rect l="l" t="t" r="r" b="b"/>
            <a:pathLst>
              <a:path w="18288000" h="47625">
                <a:moveTo>
                  <a:pt x="18287988" y="0"/>
                </a:moveTo>
                <a:lnTo>
                  <a:pt x="0" y="0"/>
                </a:lnTo>
                <a:lnTo>
                  <a:pt x="0" y="47625"/>
                </a:lnTo>
                <a:lnTo>
                  <a:pt x="18287988" y="47625"/>
                </a:lnTo>
                <a:lnTo>
                  <a:pt x="18287988" y="0"/>
                </a:lnTo>
                <a:close/>
              </a:path>
            </a:pathLst>
          </a:custGeom>
          <a:solidFill>
            <a:srgbClr val="332C2C"/>
          </a:solidFill>
        </p:spPr>
        <p:txBody>
          <a:bodyPr wrap="square" lIns="0" tIns="0" rIns="0" bIns="0" rtlCol="0"/>
          <a:lstStyle/>
          <a:p>
            <a:endParaRPr/>
          </a:p>
        </p:txBody>
      </p:sp>
      <p:sp>
        <p:nvSpPr>
          <p:cNvPr id="20" name="bg object 20"/>
          <p:cNvSpPr/>
          <p:nvPr/>
        </p:nvSpPr>
        <p:spPr>
          <a:xfrm>
            <a:off x="0" y="9753448"/>
            <a:ext cx="18288000" cy="47625"/>
          </a:xfrm>
          <a:custGeom>
            <a:avLst/>
            <a:gdLst/>
            <a:ahLst/>
            <a:cxnLst/>
            <a:rect l="l" t="t" r="r" b="b"/>
            <a:pathLst>
              <a:path w="18288000" h="47625">
                <a:moveTo>
                  <a:pt x="18287988" y="0"/>
                </a:moveTo>
                <a:lnTo>
                  <a:pt x="0" y="0"/>
                </a:lnTo>
                <a:lnTo>
                  <a:pt x="0" y="47625"/>
                </a:lnTo>
                <a:lnTo>
                  <a:pt x="18287988" y="47625"/>
                </a:lnTo>
                <a:lnTo>
                  <a:pt x="18287988" y="0"/>
                </a:lnTo>
                <a:close/>
              </a:path>
            </a:pathLst>
          </a:custGeom>
          <a:solidFill>
            <a:srgbClr val="332C2C"/>
          </a:solidFill>
        </p:spPr>
        <p:txBody>
          <a:bodyPr wrap="square" lIns="0" tIns="0" rIns="0" bIns="0" rtlCol="0"/>
          <a:lstStyle/>
          <a:p>
            <a:endParaRPr/>
          </a:p>
        </p:txBody>
      </p:sp>
      <p:pic>
        <p:nvPicPr>
          <p:cNvPr id="21" name="bg object 21"/>
          <p:cNvPicPr/>
          <p:nvPr/>
        </p:nvPicPr>
        <p:blipFill>
          <a:blip r:embed="rId3" cstate="print"/>
          <a:stretch>
            <a:fillRect/>
          </a:stretch>
        </p:blipFill>
        <p:spPr>
          <a:xfrm>
            <a:off x="8139163" y="1190497"/>
            <a:ext cx="4277830" cy="392938"/>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6/17/2024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Tm="14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08FB-6A68-19BA-E368-E329CD24A3AD}"/>
              </a:ext>
            </a:extLst>
          </p:cNvPr>
          <p:cNvSpPr>
            <a:spLocks noGrp="1"/>
          </p:cNvSpPr>
          <p:nvPr>
            <p:ph type="ctrTitle"/>
          </p:nvPr>
        </p:nvSpPr>
        <p:spPr>
          <a:xfrm>
            <a:off x="2287588" y="1685925"/>
            <a:ext cx="13725525" cy="3586163"/>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E83A91-6E5B-BBA9-8480-79D5647748B2}"/>
              </a:ext>
            </a:extLst>
          </p:cNvPr>
          <p:cNvSpPr>
            <a:spLocks noGrp="1"/>
          </p:cNvSpPr>
          <p:nvPr>
            <p:ph type="subTitle" idx="1"/>
          </p:nvPr>
        </p:nvSpPr>
        <p:spPr>
          <a:xfrm>
            <a:off x="2287588" y="5410200"/>
            <a:ext cx="13725525" cy="24860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A857C5-A85F-CEC6-B131-5B56DEB3FC36}"/>
              </a:ext>
            </a:extLst>
          </p:cNvPr>
          <p:cNvSpPr>
            <a:spLocks noGrp="1"/>
          </p:cNvSpPr>
          <p:nvPr>
            <p:ph type="dt" sz="half" idx="10"/>
          </p:nvPr>
        </p:nvSpPr>
        <p:spPr/>
        <p:txBody>
          <a:bodyPr/>
          <a:lstStyle/>
          <a:p>
            <a:fld id="{42981BEA-8249-455E-A4EC-2F3DFA4687B7}" type="datetimeFigureOut">
              <a:rPr lang="en-US" smtClean="0"/>
              <a:t>6/17/2024</a:t>
            </a:fld>
            <a:endParaRPr lang="en-US"/>
          </a:p>
        </p:txBody>
      </p:sp>
      <p:sp>
        <p:nvSpPr>
          <p:cNvPr id="5" name="Footer Placeholder 4">
            <a:extLst>
              <a:ext uri="{FF2B5EF4-FFF2-40B4-BE49-F238E27FC236}">
                <a16:creationId xmlns:a16="http://schemas.microsoft.com/office/drawing/2014/main" id="{543CB0E6-6676-D662-8DE5-05340C14B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20F278-23AF-6EE3-E7EC-E4A320EE563A}"/>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3478405143"/>
      </p:ext>
    </p:extLst>
  </p:cSld>
  <p:clrMapOvr>
    <a:masterClrMapping/>
  </p:clrMapOvr>
  <p:transition spd="slow" advTm="1400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83E69-C7A6-7224-C54C-4B52474066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73694D-A7E9-2C7D-3489-511445B0A7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30B81F-7F67-AEC5-6CD1-A7331F452939}"/>
              </a:ext>
            </a:extLst>
          </p:cNvPr>
          <p:cNvSpPr>
            <a:spLocks noGrp="1"/>
          </p:cNvSpPr>
          <p:nvPr>
            <p:ph type="dt" sz="half" idx="10"/>
          </p:nvPr>
        </p:nvSpPr>
        <p:spPr/>
        <p:txBody>
          <a:bodyPr/>
          <a:lstStyle/>
          <a:p>
            <a:fld id="{42981BEA-8249-455E-A4EC-2F3DFA4687B7}" type="datetimeFigureOut">
              <a:rPr lang="en-US" smtClean="0"/>
              <a:t>6/17/2024</a:t>
            </a:fld>
            <a:endParaRPr lang="en-US"/>
          </a:p>
        </p:txBody>
      </p:sp>
      <p:sp>
        <p:nvSpPr>
          <p:cNvPr id="5" name="Footer Placeholder 4">
            <a:extLst>
              <a:ext uri="{FF2B5EF4-FFF2-40B4-BE49-F238E27FC236}">
                <a16:creationId xmlns:a16="http://schemas.microsoft.com/office/drawing/2014/main" id="{EC3ECE64-736D-0946-CA9A-538BDD286C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836391-7552-AEF9-8CBC-68F0F31701F8}"/>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1816226279"/>
      </p:ext>
    </p:extLst>
  </p:cSld>
  <p:clrMapOvr>
    <a:masterClrMapping/>
  </p:clrMapOvr>
  <p:transition spd="slow" advTm="14000"/>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89AFF-91B8-C72C-BE8D-2FF66DF145FF}"/>
              </a:ext>
            </a:extLst>
          </p:cNvPr>
          <p:cNvSpPr>
            <a:spLocks noGrp="1"/>
          </p:cNvSpPr>
          <p:nvPr>
            <p:ph type="title"/>
          </p:nvPr>
        </p:nvSpPr>
        <p:spPr>
          <a:xfrm>
            <a:off x="1249363" y="2566988"/>
            <a:ext cx="15782925" cy="4284662"/>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984759C-CF2C-8814-1E2A-E94F99B6452E}"/>
              </a:ext>
            </a:extLst>
          </p:cNvPr>
          <p:cNvSpPr>
            <a:spLocks noGrp="1"/>
          </p:cNvSpPr>
          <p:nvPr>
            <p:ph type="body" idx="1"/>
          </p:nvPr>
        </p:nvSpPr>
        <p:spPr>
          <a:xfrm>
            <a:off x="1249363" y="6892925"/>
            <a:ext cx="15782925" cy="2252663"/>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650EB3-7B39-9417-3F72-A12B527D1C6E}"/>
              </a:ext>
            </a:extLst>
          </p:cNvPr>
          <p:cNvSpPr>
            <a:spLocks noGrp="1"/>
          </p:cNvSpPr>
          <p:nvPr>
            <p:ph type="dt" sz="half" idx="10"/>
          </p:nvPr>
        </p:nvSpPr>
        <p:spPr/>
        <p:txBody>
          <a:bodyPr/>
          <a:lstStyle/>
          <a:p>
            <a:fld id="{42981BEA-8249-455E-A4EC-2F3DFA4687B7}" type="datetimeFigureOut">
              <a:rPr lang="en-US" smtClean="0"/>
              <a:t>6/17/2024</a:t>
            </a:fld>
            <a:endParaRPr lang="en-US"/>
          </a:p>
        </p:txBody>
      </p:sp>
      <p:sp>
        <p:nvSpPr>
          <p:cNvPr id="5" name="Footer Placeholder 4">
            <a:extLst>
              <a:ext uri="{FF2B5EF4-FFF2-40B4-BE49-F238E27FC236}">
                <a16:creationId xmlns:a16="http://schemas.microsoft.com/office/drawing/2014/main" id="{686CF23A-737D-9794-BAA3-AB21968D04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103B9-80A5-8E34-FF1B-532B777B45C2}"/>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1333122374"/>
      </p:ext>
    </p:extLst>
  </p:cSld>
  <p:clrMapOvr>
    <a:masterClrMapping/>
  </p:clrMapOvr>
  <p:transition spd="slow" advTm="14000"/>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4FD1C-99B3-59E0-81A0-CDC7D89F54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143D34-8E48-A2D7-5B5E-12535BCAC6BB}"/>
              </a:ext>
            </a:extLst>
          </p:cNvPr>
          <p:cNvSpPr>
            <a:spLocks noGrp="1"/>
          </p:cNvSpPr>
          <p:nvPr>
            <p:ph sz="half" idx="1"/>
          </p:nvPr>
        </p:nvSpPr>
        <p:spPr>
          <a:xfrm>
            <a:off x="1258888" y="2741613"/>
            <a:ext cx="7815262" cy="6535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9FA7E2-749D-D3F7-91BD-A250ACF9F850}"/>
              </a:ext>
            </a:extLst>
          </p:cNvPr>
          <p:cNvSpPr>
            <a:spLocks noGrp="1"/>
          </p:cNvSpPr>
          <p:nvPr>
            <p:ph sz="half" idx="2"/>
          </p:nvPr>
        </p:nvSpPr>
        <p:spPr>
          <a:xfrm>
            <a:off x="9226550" y="2741613"/>
            <a:ext cx="7815263" cy="6535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A522A8-C665-3972-3BBB-AD5F07569A55}"/>
              </a:ext>
            </a:extLst>
          </p:cNvPr>
          <p:cNvSpPr>
            <a:spLocks noGrp="1"/>
          </p:cNvSpPr>
          <p:nvPr>
            <p:ph type="dt" sz="half" idx="10"/>
          </p:nvPr>
        </p:nvSpPr>
        <p:spPr/>
        <p:txBody>
          <a:bodyPr/>
          <a:lstStyle/>
          <a:p>
            <a:fld id="{42981BEA-8249-455E-A4EC-2F3DFA4687B7}" type="datetimeFigureOut">
              <a:rPr lang="en-US" smtClean="0"/>
              <a:t>6/17/2024</a:t>
            </a:fld>
            <a:endParaRPr lang="en-US"/>
          </a:p>
        </p:txBody>
      </p:sp>
      <p:sp>
        <p:nvSpPr>
          <p:cNvPr id="6" name="Footer Placeholder 5">
            <a:extLst>
              <a:ext uri="{FF2B5EF4-FFF2-40B4-BE49-F238E27FC236}">
                <a16:creationId xmlns:a16="http://schemas.microsoft.com/office/drawing/2014/main" id="{C880DAA2-6B7A-AD21-4128-59FEB719F5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48FCE1-D562-A33E-E8A3-4EE3818CA292}"/>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2196488907"/>
      </p:ext>
    </p:extLst>
  </p:cSld>
  <p:clrMapOvr>
    <a:masterClrMapping/>
  </p:clrMapOvr>
  <p:transition spd="slow" advTm="14000"/>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16B2B-C49A-540F-FC71-5BD3046A1F7F}"/>
              </a:ext>
            </a:extLst>
          </p:cNvPr>
          <p:cNvSpPr>
            <a:spLocks noGrp="1"/>
          </p:cNvSpPr>
          <p:nvPr>
            <p:ph type="title"/>
          </p:nvPr>
        </p:nvSpPr>
        <p:spPr>
          <a:xfrm>
            <a:off x="1260475" y="547688"/>
            <a:ext cx="15784513" cy="1990725"/>
          </a:xfrm>
        </p:spPr>
        <p:txBody>
          <a:bodyPr/>
          <a:lstStyle/>
          <a:p>
            <a:r>
              <a:rPr lang="en-US"/>
              <a:t>Click to edit Master title style</a:t>
            </a:r>
          </a:p>
        </p:txBody>
      </p:sp>
      <p:sp>
        <p:nvSpPr>
          <p:cNvPr id="3" name="Text Placeholder 2">
            <a:extLst>
              <a:ext uri="{FF2B5EF4-FFF2-40B4-BE49-F238E27FC236}">
                <a16:creationId xmlns:a16="http://schemas.microsoft.com/office/drawing/2014/main" id="{7ED3E9B2-F266-6338-309E-695AE97BBE29}"/>
              </a:ext>
            </a:extLst>
          </p:cNvPr>
          <p:cNvSpPr>
            <a:spLocks noGrp="1"/>
          </p:cNvSpPr>
          <p:nvPr>
            <p:ph type="body" idx="1"/>
          </p:nvPr>
        </p:nvSpPr>
        <p:spPr>
          <a:xfrm>
            <a:off x="1260475" y="2524125"/>
            <a:ext cx="7742238" cy="12382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193670-2803-C765-A7AD-9FD73A347407}"/>
              </a:ext>
            </a:extLst>
          </p:cNvPr>
          <p:cNvSpPr>
            <a:spLocks noGrp="1"/>
          </p:cNvSpPr>
          <p:nvPr>
            <p:ph sz="half" idx="2"/>
          </p:nvPr>
        </p:nvSpPr>
        <p:spPr>
          <a:xfrm>
            <a:off x="1260475" y="3762375"/>
            <a:ext cx="7742238" cy="5534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C772C6-B891-DB9C-3EFF-5AF9398AB54C}"/>
              </a:ext>
            </a:extLst>
          </p:cNvPr>
          <p:cNvSpPr>
            <a:spLocks noGrp="1"/>
          </p:cNvSpPr>
          <p:nvPr>
            <p:ph type="body" sz="quarter" idx="3"/>
          </p:nvPr>
        </p:nvSpPr>
        <p:spPr>
          <a:xfrm>
            <a:off x="9264650" y="2524125"/>
            <a:ext cx="7780338" cy="12382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56F55E-0552-8EF5-2316-2FEBFEC89109}"/>
              </a:ext>
            </a:extLst>
          </p:cNvPr>
          <p:cNvSpPr>
            <a:spLocks noGrp="1"/>
          </p:cNvSpPr>
          <p:nvPr>
            <p:ph sz="quarter" idx="4"/>
          </p:nvPr>
        </p:nvSpPr>
        <p:spPr>
          <a:xfrm>
            <a:off x="9264650" y="3762375"/>
            <a:ext cx="7780338" cy="5534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56CB2F-C026-0238-6C56-1F368E14B87F}"/>
              </a:ext>
            </a:extLst>
          </p:cNvPr>
          <p:cNvSpPr>
            <a:spLocks noGrp="1"/>
          </p:cNvSpPr>
          <p:nvPr>
            <p:ph type="dt" sz="half" idx="10"/>
          </p:nvPr>
        </p:nvSpPr>
        <p:spPr/>
        <p:txBody>
          <a:bodyPr/>
          <a:lstStyle/>
          <a:p>
            <a:fld id="{42981BEA-8249-455E-A4EC-2F3DFA4687B7}" type="datetimeFigureOut">
              <a:rPr lang="en-US" smtClean="0"/>
              <a:t>6/17/2024</a:t>
            </a:fld>
            <a:endParaRPr lang="en-US"/>
          </a:p>
        </p:txBody>
      </p:sp>
      <p:sp>
        <p:nvSpPr>
          <p:cNvPr id="8" name="Footer Placeholder 7">
            <a:extLst>
              <a:ext uri="{FF2B5EF4-FFF2-40B4-BE49-F238E27FC236}">
                <a16:creationId xmlns:a16="http://schemas.microsoft.com/office/drawing/2014/main" id="{26C44E67-2CAF-5D28-4D21-35C10F6AF3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50DD5A-75CA-F5A5-6A5C-D143D0BE4FC7}"/>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3759646845"/>
      </p:ext>
    </p:extLst>
  </p:cSld>
  <p:clrMapOvr>
    <a:masterClrMapping/>
  </p:clrMapOvr>
  <p:transition spd="slow" advTm="1400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C0B7-A529-706F-4AB5-20E7E7DA91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2944E02-D0D8-E81F-65D5-D8A990B2AF6D}"/>
              </a:ext>
            </a:extLst>
          </p:cNvPr>
          <p:cNvSpPr>
            <a:spLocks noGrp="1"/>
          </p:cNvSpPr>
          <p:nvPr>
            <p:ph type="dt" sz="half" idx="10"/>
          </p:nvPr>
        </p:nvSpPr>
        <p:spPr/>
        <p:txBody>
          <a:bodyPr/>
          <a:lstStyle/>
          <a:p>
            <a:fld id="{42981BEA-8249-455E-A4EC-2F3DFA4687B7}" type="datetimeFigureOut">
              <a:rPr lang="en-US" smtClean="0"/>
              <a:t>6/17/2024</a:t>
            </a:fld>
            <a:endParaRPr lang="en-US"/>
          </a:p>
        </p:txBody>
      </p:sp>
      <p:sp>
        <p:nvSpPr>
          <p:cNvPr id="4" name="Footer Placeholder 3">
            <a:extLst>
              <a:ext uri="{FF2B5EF4-FFF2-40B4-BE49-F238E27FC236}">
                <a16:creationId xmlns:a16="http://schemas.microsoft.com/office/drawing/2014/main" id="{6B367506-1DD9-4EFC-929E-67CAB0779D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B10E7E-5961-32C9-6264-DE26FF868920}"/>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4222568631"/>
      </p:ext>
    </p:extLst>
  </p:cSld>
  <p:clrMapOvr>
    <a:masterClrMapping/>
  </p:clrMapOvr>
  <p:transition spd="slow" advTm="14000"/>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4C75D6-9F0F-2001-A787-E5CA5A1C2715}"/>
              </a:ext>
            </a:extLst>
          </p:cNvPr>
          <p:cNvSpPr>
            <a:spLocks noGrp="1"/>
          </p:cNvSpPr>
          <p:nvPr>
            <p:ph type="dt" sz="half" idx="10"/>
          </p:nvPr>
        </p:nvSpPr>
        <p:spPr/>
        <p:txBody>
          <a:bodyPr/>
          <a:lstStyle/>
          <a:p>
            <a:fld id="{42981BEA-8249-455E-A4EC-2F3DFA4687B7}" type="datetimeFigureOut">
              <a:rPr lang="en-US" smtClean="0"/>
              <a:t>6/17/2024</a:t>
            </a:fld>
            <a:endParaRPr lang="en-US"/>
          </a:p>
        </p:txBody>
      </p:sp>
      <p:sp>
        <p:nvSpPr>
          <p:cNvPr id="3" name="Footer Placeholder 2">
            <a:extLst>
              <a:ext uri="{FF2B5EF4-FFF2-40B4-BE49-F238E27FC236}">
                <a16:creationId xmlns:a16="http://schemas.microsoft.com/office/drawing/2014/main" id="{47E263A4-35FD-1327-1800-D5B46051AE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F83D38-598C-639D-9EDE-10FE42EA6D6B}"/>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685864245"/>
      </p:ext>
    </p:extLst>
  </p:cSld>
  <p:clrMapOvr>
    <a:masterClrMapping/>
  </p:clrMapOvr>
  <p:transition spd="slow" advTm="14000"/>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A448B-124B-8342-1D5B-2CE89BD240A5}"/>
              </a:ext>
            </a:extLst>
          </p:cNvPr>
          <p:cNvSpPr>
            <a:spLocks noGrp="1"/>
          </p:cNvSpPr>
          <p:nvPr>
            <p:ph type="title"/>
          </p:nvPr>
        </p:nvSpPr>
        <p:spPr>
          <a:xfrm>
            <a:off x="1260475" y="687388"/>
            <a:ext cx="5902325" cy="2401887"/>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AD8917-D5B7-1EF5-B724-A84D7392621B}"/>
              </a:ext>
            </a:extLst>
          </p:cNvPr>
          <p:cNvSpPr>
            <a:spLocks noGrp="1"/>
          </p:cNvSpPr>
          <p:nvPr>
            <p:ph idx="1"/>
          </p:nvPr>
        </p:nvSpPr>
        <p:spPr>
          <a:xfrm>
            <a:off x="7780338" y="1482725"/>
            <a:ext cx="9264650" cy="7319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CDE755-DDEB-5896-39F8-D17D34286E0D}"/>
              </a:ext>
            </a:extLst>
          </p:cNvPr>
          <p:cNvSpPr>
            <a:spLocks noGrp="1"/>
          </p:cNvSpPr>
          <p:nvPr>
            <p:ph type="body" sz="half" idx="2"/>
          </p:nvPr>
        </p:nvSpPr>
        <p:spPr>
          <a:xfrm>
            <a:off x="1260475" y="3089275"/>
            <a:ext cx="5902325" cy="5724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C90E5D-D0AB-45F8-236B-4570C08CE1B6}"/>
              </a:ext>
            </a:extLst>
          </p:cNvPr>
          <p:cNvSpPr>
            <a:spLocks noGrp="1"/>
          </p:cNvSpPr>
          <p:nvPr>
            <p:ph type="dt" sz="half" idx="10"/>
          </p:nvPr>
        </p:nvSpPr>
        <p:spPr/>
        <p:txBody>
          <a:bodyPr/>
          <a:lstStyle/>
          <a:p>
            <a:fld id="{42981BEA-8249-455E-A4EC-2F3DFA4687B7}" type="datetimeFigureOut">
              <a:rPr lang="en-US" smtClean="0"/>
              <a:t>6/17/2024</a:t>
            </a:fld>
            <a:endParaRPr lang="en-US"/>
          </a:p>
        </p:txBody>
      </p:sp>
      <p:sp>
        <p:nvSpPr>
          <p:cNvPr id="6" name="Footer Placeholder 5">
            <a:extLst>
              <a:ext uri="{FF2B5EF4-FFF2-40B4-BE49-F238E27FC236}">
                <a16:creationId xmlns:a16="http://schemas.microsoft.com/office/drawing/2014/main" id="{DA1066F4-E354-5BF3-7643-02363C4CB7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491B9A-83AE-F3A4-874A-A74B936A3B7C}"/>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667950323"/>
      </p:ext>
    </p:extLst>
  </p:cSld>
  <p:clrMapOvr>
    <a:masterClrMapping/>
  </p:clrMapOvr>
  <p:transition spd="slow" advTm="14000"/>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5CF87-599B-FED0-2DAA-04E0DB5B7B41}"/>
              </a:ext>
            </a:extLst>
          </p:cNvPr>
          <p:cNvSpPr>
            <a:spLocks noGrp="1"/>
          </p:cNvSpPr>
          <p:nvPr>
            <p:ph type="title"/>
          </p:nvPr>
        </p:nvSpPr>
        <p:spPr>
          <a:xfrm>
            <a:off x="1260475" y="687388"/>
            <a:ext cx="5902325" cy="2401887"/>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196679-9483-7C8F-9437-9520BD613ED0}"/>
              </a:ext>
            </a:extLst>
          </p:cNvPr>
          <p:cNvSpPr>
            <a:spLocks noGrp="1"/>
          </p:cNvSpPr>
          <p:nvPr>
            <p:ph type="pic" idx="1"/>
          </p:nvPr>
        </p:nvSpPr>
        <p:spPr>
          <a:xfrm>
            <a:off x="7780338" y="1482725"/>
            <a:ext cx="9264650" cy="73199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94E3D8-4448-84DE-FCB3-1DBEA4B37ACC}"/>
              </a:ext>
            </a:extLst>
          </p:cNvPr>
          <p:cNvSpPr>
            <a:spLocks noGrp="1"/>
          </p:cNvSpPr>
          <p:nvPr>
            <p:ph type="body" sz="half" idx="2"/>
          </p:nvPr>
        </p:nvSpPr>
        <p:spPr>
          <a:xfrm>
            <a:off x="1260475" y="3089275"/>
            <a:ext cx="5902325" cy="5724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70F76A-8BE9-F7B5-5A30-4D467AAC2C7A}"/>
              </a:ext>
            </a:extLst>
          </p:cNvPr>
          <p:cNvSpPr>
            <a:spLocks noGrp="1"/>
          </p:cNvSpPr>
          <p:nvPr>
            <p:ph type="dt" sz="half" idx="10"/>
          </p:nvPr>
        </p:nvSpPr>
        <p:spPr/>
        <p:txBody>
          <a:bodyPr/>
          <a:lstStyle/>
          <a:p>
            <a:fld id="{42981BEA-8249-455E-A4EC-2F3DFA4687B7}" type="datetimeFigureOut">
              <a:rPr lang="en-US" smtClean="0"/>
              <a:t>6/17/2024</a:t>
            </a:fld>
            <a:endParaRPr lang="en-US"/>
          </a:p>
        </p:txBody>
      </p:sp>
      <p:sp>
        <p:nvSpPr>
          <p:cNvPr id="6" name="Footer Placeholder 5">
            <a:extLst>
              <a:ext uri="{FF2B5EF4-FFF2-40B4-BE49-F238E27FC236}">
                <a16:creationId xmlns:a16="http://schemas.microsoft.com/office/drawing/2014/main" id="{630F1753-99EC-FC7A-3E8A-30D58B7EFD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C0E95C-9E6B-EE52-B251-46470E65890A}"/>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1692152333"/>
      </p:ext>
    </p:extLst>
  </p:cSld>
  <p:clrMapOvr>
    <a:masterClrMapping/>
  </p:clrMapOvr>
  <p:transition spd="slow" advTm="1400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037B9-74EF-30E9-6F20-F61FD5BC09A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107B297-6C5C-4926-7075-79DD0E01C1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95D6A7-E7AA-59B2-FD98-8AFEA2A0E6B4}"/>
              </a:ext>
            </a:extLst>
          </p:cNvPr>
          <p:cNvSpPr>
            <a:spLocks noGrp="1"/>
          </p:cNvSpPr>
          <p:nvPr>
            <p:ph type="dt" sz="half" idx="10"/>
          </p:nvPr>
        </p:nvSpPr>
        <p:spPr/>
        <p:txBody>
          <a:bodyPr/>
          <a:lstStyle/>
          <a:p>
            <a:fld id="{42981BEA-8249-455E-A4EC-2F3DFA4687B7}" type="datetimeFigureOut">
              <a:rPr lang="en-US" smtClean="0"/>
              <a:t>6/17/2024</a:t>
            </a:fld>
            <a:endParaRPr lang="en-US"/>
          </a:p>
        </p:txBody>
      </p:sp>
      <p:sp>
        <p:nvSpPr>
          <p:cNvPr id="5" name="Footer Placeholder 4">
            <a:extLst>
              <a:ext uri="{FF2B5EF4-FFF2-40B4-BE49-F238E27FC236}">
                <a16:creationId xmlns:a16="http://schemas.microsoft.com/office/drawing/2014/main" id="{B8B7A870-C989-ED28-D200-1CD881EC05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9E2031-559C-1343-780B-D8DEC964786D}"/>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4061515353"/>
      </p:ext>
    </p:extLst>
  </p:cSld>
  <p:clrMapOvr>
    <a:masterClrMapping/>
  </p:clrMapOvr>
  <p:transition spd="slow" advTm="1400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477DB6-DEAE-72B6-FD15-4DD8594AFA0F}"/>
              </a:ext>
            </a:extLst>
          </p:cNvPr>
          <p:cNvSpPr>
            <a:spLocks noGrp="1"/>
          </p:cNvSpPr>
          <p:nvPr>
            <p:ph type="title" orient="vert"/>
          </p:nvPr>
        </p:nvSpPr>
        <p:spPr>
          <a:xfrm>
            <a:off x="13096875" y="547688"/>
            <a:ext cx="3944938" cy="872966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85539A-B8DA-988A-A634-F146D1FD30FE}"/>
              </a:ext>
            </a:extLst>
          </p:cNvPr>
          <p:cNvSpPr>
            <a:spLocks noGrp="1"/>
          </p:cNvSpPr>
          <p:nvPr>
            <p:ph type="body" orient="vert" idx="1"/>
          </p:nvPr>
        </p:nvSpPr>
        <p:spPr>
          <a:xfrm>
            <a:off x="1258888" y="547688"/>
            <a:ext cx="11685587" cy="8729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5EADAA-019E-C6AD-DACD-47B58999439F}"/>
              </a:ext>
            </a:extLst>
          </p:cNvPr>
          <p:cNvSpPr>
            <a:spLocks noGrp="1"/>
          </p:cNvSpPr>
          <p:nvPr>
            <p:ph type="dt" sz="half" idx="10"/>
          </p:nvPr>
        </p:nvSpPr>
        <p:spPr/>
        <p:txBody>
          <a:bodyPr/>
          <a:lstStyle/>
          <a:p>
            <a:fld id="{42981BEA-8249-455E-A4EC-2F3DFA4687B7}" type="datetimeFigureOut">
              <a:rPr lang="en-US" smtClean="0"/>
              <a:t>6/17/2024</a:t>
            </a:fld>
            <a:endParaRPr lang="en-US"/>
          </a:p>
        </p:txBody>
      </p:sp>
      <p:sp>
        <p:nvSpPr>
          <p:cNvPr id="5" name="Footer Placeholder 4">
            <a:extLst>
              <a:ext uri="{FF2B5EF4-FFF2-40B4-BE49-F238E27FC236}">
                <a16:creationId xmlns:a16="http://schemas.microsoft.com/office/drawing/2014/main" id="{8C6EA254-EE1A-7188-FE28-625AC3CF24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ADA975-912E-14BE-FE9B-1F4A63E77DAD}"/>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3997336376"/>
      </p:ext>
    </p:extLst>
  </p:cSld>
  <p:clrMapOvr>
    <a:masterClrMapping/>
  </p:clrMapOvr>
  <p:transition spd="slow" advTm="1400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0A568-C850-9FC7-1076-DD115DBE49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9E5877-D9F5-A3EE-B394-F69D8EB30E69}"/>
              </a:ext>
            </a:extLst>
          </p:cNvPr>
          <p:cNvSpPr>
            <a:spLocks noGrp="1"/>
          </p:cNvSpPr>
          <p:nvPr>
            <p:ph type="dt" sz="half" idx="10"/>
          </p:nvPr>
        </p:nvSpPr>
        <p:spPr/>
        <p:txBody>
          <a:bodyPr/>
          <a:lstStyle/>
          <a:p>
            <a:fld id="{42981BEA-8249-455E-A4EC-2F3DFA4687B7}" type="datetimeFigureOut">
              <a:rPr lang="en-US" smtClean="0"/>
              <a:t>6/17/2024</a:t>
            </a:fld>
            <a:endParaRPr lang="en-US"/>
          </a:p>
        </p:txBody>
      </p:sp>
      <p:sp>
        <p:nvSpPr>
          <p:cNvPr id="4" name="Footer Placeholder 3">
            <a:extLst>
              <a:ext uri="{FF2B5EF4-FFF2-40B4-BE49-F238E27FC236}">
                <a16:creationId xmlns:a16="http://schemas.microsoft.com/office/drawing/2014/main" id="{78B13A76-8D3C-CBDB-9BCD-1B9E322B5A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830B6D-0805-9EC2-01D7-F244ED4DD2A5}"/>
              </a:ext>
            </a:extLst>
          </p:cNvPr>
          <p:cNvSpPr>
            <a:spLocks noGrp="1"/>
          </p:cNvSpPr>
          <p:nvPr>
            <p:ph type="sldNum" sz="quarter" idx="12"/>
          </p:nvPr>
        </p:nvSpPr>
        <p:spPr/>
        <p:txBody>
          <a:bodyPr/>
          <a:lstStyle/>
          <a:p>
            <a:fld id="{EBDAF16E-7787-4F2D-A61F-D0512BE61007}" type="slidenum">
              <a:rPr lang="en-US" smtClean="0"/>
              <a:t>‹#›</a:t>
            </a:fld>
            <a:endParaRPr lang="en-US"/>
          </a:p>
        </p:txBody>
      </p:sp>
    </p:spTree>
    <p:extLst>
      <p:ext uri="{BB962C8B-B14F-4D97-AF65-F5344CB8AC3E}">
        <p14:creationId xmlns:p14="http://schemas.microsoft.com/office/powerpoint/2010/main" val="4014527992"/>
      </p:ext>
    </p:extLst>
  </p:cSld>
  <p:clrMapOvr>
    <a:masterClrMapping/>
  </p:clrMapOvr>
  <p:transition spd="slow" advTm="1400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0D10E-F9F1-F576-C1EF-04720C6C630E}"/>
              </a:ext>
            </a:extLst>
          </p:cNvPr>
          <p:cNvSpPr>
            <a:spLocks noGrp="1"/>
          </p:cNvSpPr>
          <p:nvPr>
            <p:ph type="ctrTitle"/>
          </p:nvPr>
        </p:nvSpPr>
        <p:spPr>
          <a:xfrm>
            <a:off x="2287588" y="1685925"/>
            <a:ext cx="13725525" cy="3586163"/>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B89990-CD5A-4815-10F9-FAC3B25535C2}"/>
              </a:ext>
            </a:extLst>
          </p:cNvPr>
          <p:cNvSpPr>
            <a:spLocks noGrp="1"/>
          </p:cNvSpPr>
          <p:nvPr>
            <p:ph type="subTitle" idx="1"/>
          </p:nvPr>
        </p:nvSpPr>
        <p:spPr>
          <a:xfrm>
            <a:off x="2287588" y="5410200"/>
            <a:ext cx="13725525" cy="24860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496CAD-B05B-AE70-EF5C-449533CEF862}"/>
              </a:ext>
            </a:extLst>
          </p:cNvPr>
          <p:cNvSpPr>
            <a:spLocks noGrp="1"/>
          </p:cNvSpPr>
          <p:nvPr>
            <p:ph type="dt" sz="half" idx="10"/>
          </p:nvPr>
        </p:nvSpPr>
        <p:spPr/>
        <p:txBody>
          <a:bodyPr/>
          <a:lstStyle/>
          <a:p>
            <a:fld id="{192066AA-E0B2-4768-A2E7-ECD71CF38F3E}" type="datetimeFigureOut">
              <a:rPr lang="en-US" smtClean="0"/>
              <a:t>6/17/2024</a:t>
            </a:fld>
            <a:endParaRPr lang="en-US"/>
          </a:p>
        </p:txBody>
      </p:sp>
      <p:sp>
        <p:nvSpPr>
          <p:cNvPr id="5" name="Footer Placeholder 4">
            <a:extLst>
              <a:ext uri="{FF2B5EF4-FFF2-40B4-BE49-F238E27FC236}">
                <a16:creationId xmlns:a16="http://schemas.microsoft.com/office/drawing/2014/main" id="{C0430CF9-8D81-E99E-1EF5-C9930692D8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0EA403-CFD1-7F59-5845-D924AFB0CFC0}"/>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1687965446"/>
      </p:ext>
    </p:extLst>
  </p:cSld>
  <p:clrMapOvr>
    <a:masterClrMapping/>
  </p:clrMapOvr>
  <p:transition spd="slow" advTm="14000"/>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45B99-5543-8676-34B3-B3F2CBC723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A8320F-31F3-4552-CEF8-3B40FA1455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38A8BB-FDBC-4286-7675-3F47F2A9961E}"/>
              </a:ext>
            </a:extLst>
          </p:cNvPr>
          <p:cNvSpPr>
            <a:spLocks noGrp="1"/>
          </p:cNvSpPr>
          <p:nvPr>
            <p:ph type="dt" sz="half" idx="10"/>
          </p:nvPr>
        </p:nvSpPr>
        <p:spPr/>
        <p:txBody>
          <a:bodyPr/>
          <a:lstStyle/>
          <a:p>
            <a:fld id="{192066AA-E0B2-4768-A2E7-ECD71CF38F3E}" type="datetimeFigureOut">
              <a:rPr lang="en-US" smtClean="0"/>
              <a:t>6/17/2024</a:t>
            </a:fld>
            <a:endParaRPr lang="en-US"/>
          </a:p>
        </p:txBody>
      </p:sp>
      <p:sp>
        <p:nvSpPr>
          <p:cNvPr id="5" name="Footer Placeholder 4">
            <a:extLst>
              <a:ext uri="{FF2B5EF4-FFF2-40B4-BE49-F238E27FC236}">
                <a16:creationId xmlns:a16="http://schemas.microsoft.com/office/drawing/2014/main" id="{C7EEFCBD-9BCA-357E-6695-7EE78A27EF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0EB113-C70C-1039-ED81-221A79D3C3AB}"/>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1531736892"/>
      </p:ext>
    </p:extLst>
  </p:cSld>
  <p:clrMapOvr>
    <a:masterClrMapping/>
  </p:clrMapOvr>
  <p:transition spd="slow" advTm="1400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0A865-9EFB-91C0-99E0-C0EDF686AA1C}"/>
              </a:ext>
            </a:extLst>
          </p:cNvPr>
          <p:cNvSpPr>
            <a:spLocks noGrp="1"/>
          </p:cNvSpPr>
          <p:nvPr>
            <p:ph type="title"/>
          </p:nvPr>
        </p:nvSpPr>
        <p:spPr>
          <a:xfrm>
            <a:off x="1249363" y="2566988"/>
            <a:ext cx="15782925" cy="4284662"/>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A905A5-927A-79C8-BCB2-12BE3651DBF0}"/>
              </a:ext>
            </a:extLst>
          </p:cNvPr>
          <p:cNvSpPr>
            <a:spLocks noGrp="1"/>
          </p:cNvSpPr>
          <p:nvPr>
            <p:ph type="body" idx="1"/>
          </p:nvPr>
        </p:nvSpPr>
        <p:spPr>
          <a:xfrm>
            <a:off x="1249363" y="6892925"/>
            <a:ext cx="15782925" cy="2252663"/>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27AD66-F4BA-C06E-9D84-A8A360004C4F}"/>
              </a:ext>
            </a:extLst>
          </p:cNvPr>
          <p:cNvSpPr>
            <a:spLocks noGrp="1"/>
          </p:cNvSpPr>
          <p:nvPr>
            <p:ph type="dt" sz="half" idx="10"/>
          </p:nvPr>
        </p:nvSpPr>
        <p:spPr/>
        <p:txBody>
          <a:bodyPr/>
          <a:lstStyle/>
          <a:p>
            <a:fld id="{192066AA-E0B2-4768-A2E7-ECD71CF38F3E}" type="datetimeFigureOut">
              <a:rPr lang="en-US" smtClean="0"/>
              <a:t>6/17/2024</a:t>
            </a:fld>
            <a:endParaRPr lang="en-US"/>
          </a:p>
        </p:txBody>
      </p:sp>
      <p:sp>
        <p:nvSpPr>
          <p:cNvPr id="5" name="Footer Placeholder 4">
            <a:extLst>
              <a:ext uri="{FF2B5EF4-FFF2-40B4-BE49-F238E27FC236}">
                <a16:creationId xmlns:a16="http://schemas.microsoft.com/office/drawing/2014/main" id="{542D146E-5121-3CDF-51DB-07CE82847B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3C7CD1-7BA7-3E00-A601-352B91CF596F}"/>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4212759050"/>
      </p:ext>
    </p:extLst>
  </p:cSld>
  <p:clrMapOvr>
    <a:masterClrMapping/>
  </p:clrMapOvr>
  <p:transition spd="slow" advTm="14000"/>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3E1C2-21FF-395B-5E86-ED8ABBAB98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0A989A-F728-523F-B6C9-529D3FBEABC1}"/>
              </a:ext>
            </a:extLst>
          </p:cNvPr>
          <p:cNvSpPr>
            <a:spLocks noGrp="1"/>
          </p:cNvSpPr>
          <p:nvPr>
            <p:ph sz="half" idx="1"/>
          </p:nvPr>
        </p:nvSpPr>
        <p:spPr>
          <a:xfrm>
            <a:off x="1258888" y="2741613"/>
            <a:ext cx="7815262" cy="6535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2C0681-3575-0AAD-407D-432CB893F8A3}"/>
              </a:ext>
            </a:extLst>
          </p:cNvPr>
          <p:cNvSpPr>
            <a:spLocks noGrp="1"/>
          </p:cNvSpPr>
          <p:nvPr>
            <p:ph sz="half" idx="2"/>
          </p:nvPr>
        </p:nvSpPr>
        <p:spPr>
          <a:xfrm>
            <a:off x="9226550" y="2741613"/>
            <a:ext cx="7815263" cy="6535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D5CC0E-6E4E-E19C-8871-242C9200F57B}"/>
              </a:ext>
            </a:extLst>
          </p:cNvPr>
          <p:cNvSpPr>
            <a:spLocks noGrp="1"/>
          </p:cNvSpPr>
          <p:nvPr>
            <p:ph type="dt" sz="half" idx="10"/>
          </p:nvPr>
        </p:nvSpPr>
        <p:spPr/>
        <p:txBody>
          <a:bodyPr/>
          <a:lstStyle/>
          <a:p>
            <a:fld id="{192066AA-E0B2-4768-A2E7-ECD71CF38F3E}" type="datetimeFigureOut">
              <a:rPr lang="en-US" smtClean="0"/>
              <a:t>6/17/2024</a:t>
            </a:fld>
            <a:endParaRPr lang="en-US"/>
          </a:p>
        </p:txBody>
      </p:sp>
      <p:sp>
        <p:nvSpPr>
          <p:cNvPr id="6" name="Footer Placeholder 5">
            <a:extLst>
              <a:ext uri="{FF2B5EF4-FFF2-40B4-BE49-F238E27FC236}">
                <a16:creationId xmlns:a16="http://schemas.microsoft.com/office/drawing/2014/main" id="{79D50DF5-18F6-3496-2B73-BC5AC33DCA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92DDB8-BF39-254F-2D37-0688198070DF}"/>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420436625"/>
      </p:ext>
    </p:extLst>
  </p:cSld>
  <p:clrMapOvr>
    <a:masterClrMapping/>
  </p:clrMapOvr>
  <p:transition spd="slow" advTm="14000"/>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58578-E9B4-205C-3059-8AC8B78FEC89}"/>
              </a:ext>
            </a:extLst>
          </p:cNvPr>
          <p:cNvSpPr>
            <a:spLocks noGrp="1"/>
          </p:cNvSpPr>
          <p:nvPr>
            <p:ph type="title"/>
          </p:nvPr>
        </p:nvSpPr>
        <p:spPr>
          <a:xfrm>
            <a:off x="1260475" y="547688"/>
            <a:ext cx="15784513" cy="1990725"/>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977FF6-33E9-72F4-9AE2-C0451769236B}"/>
              </a:ext>
            </a:extLst>
          </p:cNvPr>
          <p:cNvSpPr>
            <a:spLocks noGrp="1"/>
          </p:cNvSpPr>
          <p:nvPr>
            <p:ph type="body" idx="1"/>
          </p:nvPr>
        </p:nvSpPr>
        <p:spPr>
          <a:xfrm>
            <a:off x="1260475" y="2524125"/>
            <a:ext cx="7742238" cy="12382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1D2321-F1F7-7EB8-CA85-0AB3F0D5EB12}"/>
              </a:ext>
            </a:extLst>
          </p:cNvPr>
          <p:cNvSpPr>
            <a:spLocks noGrp="1"/>
          </p:cNvSpPr>
          <p:nvPr>
            <p:ph sz="half" idx="2"/>
          </p:nvPr>
        </p:nvSpPr>
        <p:spPr>
          <a:xfrm>
            <a:off x="1260475" y="3762375"/>
            <a:ext cx="7742238" cy="5534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D9864E-3740-1F5C-B0C6-B578CC765FA6}"/>
              </a:ext>
            </a:extLst>
          </p:cNvPr>
          <p:cNvSpPr>
            <a:spLocks noGrp="1"/>
          </p:cNvSpPr>
          <p:nvPr>
            <p:ph type="body" sz="quarter" idx="3"/>
          </p:nvPr>
        </p:nvSpPr>
        <p:spPr>
          <a:xfrm>
            <a:off x="9264650" y="2524125"/>
            <a:ext cx="7780338" cy="12382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3204E1-3DAF-2F86-16ED-D9A9BC8356C4}"/>
              </a:ext>
            </a:extLst>
          </p:cNvPr>
          <p:cNvSpPr>
            <a:spLocks noGrp="1"/>
          </p:cNvSpPr>
          <p:nvPr>
            <p:ph sz="quarter" idx="4"/>
          </p:nvPr>
        </p:nvSpPr>
        <p:spPr>
          <a:xfrm>
            <a:off x="9264650" y="3762375"/>
            <a:ext cx="7780338" cy="5534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B868FC-135D-0042-2C3F-CB98213B1170}"/>
              </a:ext>
            </a:extLst>
          </p:cNvPr>
          <p:cNvSpPr>
            <a:spLocks noGrp="1"/>
          </p:cNvSpPr>
          <p:nvPr>
            <p:ph type="dt" sz="half" idx="10"/>
          </p:nvPr>
        </p:nvSpPr>
        <p:spPr/>
        <p:txBody>
          <a:bodyPr/>
          <a:lstStyle/>
          <a:p>
            <a:fld id="{192066AA-E0B2-4768-A2E7-ECD71CF38F3E}" type="datetimeFigureOut">
              <a:rPr lang="en-US" smtClean="0"/>
              <a:t>6/17/2024</a:t>
            </a:fld>
            <a:endParaRPr lang="en-US"/>
          </a:p>
        </p:txBody>
      </p:sp>
      <p:sp>
        <p:nvSpPr>
          <p:cNvPr id="8" name="Footer Placeholder 7">
            <a:extLst>
              <a:ext uri="{FF2B5EF4-FFF2-40B4-BE49-F238E27FC236}">
                <a16:creationId xmlns:a16="http://schemas.microsoft.com/office/drawing/2014/main" id="{A7F88C51-9AF9-4A32-24AD-D2AC81B47BD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4947B24-AFE2-70D0-6D76-2271A52B01F6}"/>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1680051952"/>
      </p:ext>
    </p:extLst>
  </p:cSld>
  <p:clrMapOvr>
    <a:masterClrMapping/>
  </p:clrMapOvr>
  <p:transition spd="slow" advTm="1400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CD0AC-A333-3328-1B59-52BDC16E1E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26B699-CAEF-8D0B-0E29-1F7465A679BD}"/>
              </a:ext>
            </a:extLst>
          </p:cNvPr>
          <p:cNvSpPr>
            <a:spLocks noGrp="1"/>
          </p:cNvSpPr>
          <p:nvPr>
            <p:ph type="dt" sz="half" idx="10"/>
          </p:nvPr>
        </p:nvSpPr>
        <p:spPr/>
        <p:txBody>
          <a:bodyPr/>
          <a:lstStyle/>
          <a:p>
            <a:fld id="{192066AA-E0B2-4768-A2E7-ECD71CF38F3E}" type="datetimeFigureOut">
              <a:rPr lang="en-US" smtClean="0"/>
              <a:t>6/17/2024</a:t>
            </a:fld>
            <a:endParaRPr lang="en-US"/>
          </a:p>
        </p:txBody>
      </p:sp>
      <p:sp>
        <p:nvSpPr>
          <p:cNvPr id="4" name="Footer Placeholder 3">
            <a:extLst>
              <a:ext uri="{FF2B5EF4-FFF2-40B4-BE49-F238E27FC236}">
                <a16:creationId xmlns:a16="http://schemas.microsoft.com/office/drawing/2014/main" id="{FEA8753C-AA48-2B60-7CF0-C7E4F8396D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D1A438-242D-AB4B-1C91-E1961F9A37BF}"/>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3403968537"/>
      </p:ext>
    </p:extLst>
  </p:cSld>
  <p:clrMapOvr>
    <a:masterClrMapping/>
  </p:clrMapOvr>
  <p:transition spd="slow" advTm="14000"/>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20776E-854B-C9ED-79AF-C8E801F58395}"/>
              </a:ext>
            </a:extLst>
          </p:cNvPr>
          <p:cNvSpPr>
            <a:spLocks noGrp="1"/>
          </p:cNvSpPr>
          <p:nvPr>
            <p:ph type="dt" sz="half" idx="10"/>
          </p:nvPr>
        </p:nvSpPr>
        <p:spPr/>
        <p:txBody>
          <a:bodyPr/>
          <a:lstStyle/>
          <a:p>
            <a:fld id="{192066AA-E0B2-4768-A2E7-ECD71CF38F3E}" type="datetimeFigureOut">
              <a:rPr lang="en-US" smtClean="0"/>
              <a:t>6/17/2024</a:t>
            </a:fld>
            <a:endParaRPr lang="en-US"/>
          </a:p>
        </p:txBody>
      </p:sp>
      <p:sp>
        <p:nvSpPr>
          <p:cNvPr id="3" name="Footer Placeholder 2">
            <a:extLst>
              <a:ext uri="{FF2B5EF4-FFF2-40B4-BE49-F238E27FC236}">
                <a16:creationId xmlns:a16="http://schemas.microsoft.com/office/drawing/2014/main" id="{C32693EB-E755-70DA-F86B-2F081BA6FE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8BC711D-50AB-2E6C-8FDF-E8399D32FBFC}"/>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2680976089"/>
      </p:ext>
    </p:extLst>
  </p:cSld>
  <p:clrMapOvr>
    <a:masterClrMapping/>
  </p:clrMapOvr>
  <p:transition spd="slow" advTm="14000"/>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5F034-5869-4893-27DD-2B5E112FF60C}"/>
              </a:ext>
            </a:extLst>
          </p:cNvPr>
          <p:cNvSpPr>
            <a:spLocks noGrp="1"/>
          </p:cNvSpPr>
          <p:nvPr>
            <p:ph type="title"/>
          </p:nvPr>
        </p:nvSpPr>
        <p:spPr>
          <a:xfrm>
            <a:off x="1260475" y="687388"/>
            <a:ext cx="5902325" cy="2401887"/>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BBC43C0-C485-2399-761C-2CF25A562B44}"/>
              </a:ext>
            </a:extLst>
          </p:cNvPr>
          <p:cNvSpPr>
            <a:spLocks noGrp="1"/>
          </p:cNvSpPr>
          <p:nvPr>
            <p:ph idx="1"/>
          </p:nvPr>
        </p:nvSpPr>
        <p:spPr>
          <a:xfrm>
            <a:off x="7780338" y="1482725"/>
            <a:ext cx="9264650" cy="7319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13ED01-523D-4C7A-DCAE-19CDAABC0C98}"/>
              </a:ext>
            </a:extLst>
          </p:cNvPr>
          <p:cNvSpPr>
            <a:spLocks noGrp="1"/>
          </p:cNvSpPr>
          <p:nvPr>
            <p:ph type="body" sz="half" idx="2"/>
          </p:nvPr>
        </p:nvSpPr>
        <p:spPr>
          <a:xfrm>
            <a:off x="1260475" y="3089275"/>
            <a:ext cx="5902325" cy="5724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683AE4-C064-17CF-92D1-0E45B61C3207}"/>
              </a:ext>
            </a:extLst>
          </p:cNvPr>
          <p:cNvSpPr>
            <a:spLocks noGrp="1"/>
          </p:cNvSpPr>
          <p:nvPr>
            <p:ph type="dt" sz="half" idx="10"/>
          </p:nvPr>
        </p:nvSpPr>
        <p:spPr/>
        <p:txBody>
          <a:bodyPr/>
          <a:lstStyle/>
          <a:p>
            <a:fld id="{192066AA-E0B2-4768-A2E7-ECD71CF38F3E}" type="datetimeFigureOut">
              <a:rPr lang="en-US" smtClean="0"/>
              <a:t>6/17/2024</a:t>
            </a:fld>
            <a:endParaRPr lang="en-US"/>
          </a:p>
        </p:txBody>
      </p:sp>
      <p:sp>
        <p:nvSpPr>
          <p:cNvPr id="6" name="Footer Placeholder 5">
            <a:extLst>
              <a:ext uri="{FF2B5EF4-FFF2-40B4-BE49-F238E27FC236}">
                <a16:creationId xmlns:a16="http://schemas.microsoft.com/office/drawing/2014/main" id="{40E49A8D-FDEF-9399-3B67-2D0CDEEF59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F0CAD4-FC06-40C3-F586-8F4E94FF610F}"/>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2118959627"/>
      </p:ext>
    </p:extLst>
  </p:cSld>
  <p:clrMapOvr>
    <a:masterClrMapping/>
  </p:clrMapOvr>
  <p:transition spd="slow" advTm="14000"/>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4EFD4-813F-76D7-6443-190467B5865E}"/>
              </a:ext>
            </a:extLst>
          </p:cNvPr>
          <p:cNvSpPr>
            <a:spLocks noGrp="1"/>
          </p:cNvSpPr>
          <p:nvPr>
            <p:ph type="title"/>
          </p:nvPr>
        </p:nvSpPr>
        <p:spPr>
          <a:xfrm>
            <a:off x="1260475" y="687388"/>
            <a:ext cx="5902325" cy="2401887"/>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B91AB94-61A3-BE54-8082-0E31F38B0462}"/>
              </a:ext>
            </a:extLst>
          </p:cNvPr>
          <p:cNvSpPr>
            <a:spLocks noGrp="1"/>
          </p:cNvSpPr>
          <p:nvPr>
            <p:ph type="pic" idx="1"/>
          </p:nvPr>
        </p:nvSpPr>
        <p:spPr>
          <a:xfrm>
            <a:off x="7780338" y="1482725"/>
            <a:ext cx="9264650" cy="73199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6E9A46-AC62-9B97-AE15-B48BD590A359}"/>
              </a:ext>
            </a:extLst>
          </p:cNvPr>
          <p:cNvSpPr>
            <a:spLocks noGrp="1"/>
          </p:cNvSpPr>
          <p:nvPr>
            <p:ph type="body" sz="half" idx="2"/>
          </p:nvPr>
        </p:nvSpPr>
        <p:spPr>
          <a:xfrm>
            <a:off x="1260475" y="3089275"/>
            <a:ext cx="5902325" cy="5724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18D925-4051-C5A8-95FA-EDCBCFB571E8}"/>
              </a:ext>
            </a:extLst>
          </p:cNvPr>
          <p:cNvSpPr>
            <a:spLocks noGrp="1"/>
          </p:cNvSpPr>
          <p:nvPr>
            <p:ph type="dt" sz="half" idx="10"/>
          </p:nvPr>
        </p:nvSpPr>
        <p:spPr/>
        <p:txBody>
          <a:bodyPr/>
          <a:lstStyle/>
          <a:p>
            <a:fld id="{192066AA-E0B2-4768-A2E7-ECD71CF38F3E}" type="datetimeFigureOut">
              <a:rPr lang="en-US" smtClean="0"/>
              <a:t>6/17/2024</a:t>
            </a:fld>
            <a:endParaRPr lang="en-US"/>
          </a:p>
        </p:txBody>
      </p:sp>
      <p:sp>
        <p:nvSpPr>
          <p:cNvPr id="6" name="Footer Placeholder 5">
            <a:extLst>
              <a:ext uri="{FF2B5EF4-FFF2-40B4-BE49-F238E27FC236}">
                <a16:creationId xmlns:a16="http://schemas.microsoft.com/office/drawing/2014/main" id="{83C88BE1-BD77-6D4F-A433-EE264619C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B059F6-B5C8-5047-F351-159014167E17}"/>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4002231775"/>
      </p:ext>
    </p:extLst>
  </p:cSld>
  <p:clrMapOvr>
    <a:masterClrMapping/>
  </p:clrMapOvr>
  <p:transition spd="slow" advTm="1400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19054-5B07-0D0F-6E16-9C30B7E14E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FD6992-1347-BC3C-3C2F-2CDC3DF9E3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ACFA03-5DCC-A462-4AF9-74C864845B03}"/>
              </a:ext>
            </a:extLst>
          </p:cNvPr>
          <p:cNvSpPr>
            <a:spLocks noGrp="1"/>
          </p:cNvSpPr>
          <p:nvPr>
            <p:ph type="dt" sz="half" idx="10"/>
          </p:nvPr>
        </p:nvSpPr>
        <p:spPr/>
        <p:txBody>
          <a:bodyPr/>
          <a:lstStyle/>
          <a:p>
            <a:fld id="{192066AA-E0B2-4768-A2E7-ECD71CF38F3E}" type="datetimeFigureOut">
              <a:rPr lang="en-US" smtClean="0"/>
              <a:t>6/17/2024</a:t>
            </a:fld>
            <a:endParaRPr lang="en-US"/>
          </a:p>
        </p:txBody>
      </p:sp>
      <p:sp>
        <p:nvSpPr>
          <p:cNvPr id="5" name="Footer Placeholder 4">
            <a:extLst>
              <a:ext uri="{FF2B5EF4-FFF2-40B4-BE49-F238E27FC236}">
                <a16:creationId xmlns:a16="http://schemas.microsoft.com/office/drawing/2014/main" id="{96A3C7C8-D543-F4E0-BE6A-D92CDD4B77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09F0EA-E93B-3F1B-1606-A2B8AE1D2C72}"/>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3298987583"/>
      </p:ext>
    </p:extLst>
  </p:cSld>
  <p:clrMapOvr>
    <a:masterClrMapping/>
  </p:clrMapOvr>
  <p:transition spd="slow" advTm="14000"/>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A3FB4B-A209-ACA7-4001-4F52890A9C85}"/>
              </a:ext>
            </a:extLst>
          </p:cNvPr>
          <p:cNvSpPr>
            <a:spLocks noGrp="1"/>
          </p:cNvSpPr>
          <p:nvPr>
            <p:ph type="title" orient="vert"/>
          </p:nvPr>
        </p:nvSpPr>
        <p:spPr>
          <a:xfrm>
            <a:off x="13096875" y="547688"/>
            <a:ext cx="3944938" cy="872966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95D847-4AB9-6F97-C56C-404B9AC46ABB}"/>
              </a:ext>
            </a:extLst>
          </p:cNvPr>
          <p:cNvSpPr>
            <a:spLocks noGrp="1"/>
          </p:cNvSpPr>
          <p:nvPr>
            <p:ph type="body" orient="vert" idx="1"/>
          </p:nvPr>
        </p:nvSpPr>
        <p:spPr>
          <a:xfrm>
            <a:off x="1258888" y="547688"/>
            <a:ext cx="11685587" cy="8729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8BC4F-BF9F-F876-3326-FA8ECC920A3B}"/>
              </a:ext>
            </a:extLst>
          </p:cNvPr>
          <p:cNvSpPr>
            <a:spLocks noGrp="1"/>
          </p:cNvSpPr>
          <p:nvPr>
            <p:ph type="dt" sz="half" idx="10"/>
          </p:nvPr>
        </p:nvSpPr>
        <p:spPr/>
        <p:txBody>
          <a:bodyPr/>
          <a:lstStyle/>
          <a:p>
            <a:fld id="{192066AA-E0B2-4768-A2E7-ECD71CF38F3E}" type="datetimeFigureOut">
              <a:rPr lang="en-US" smtClean="0"/>
              <a:t>6/17/2024</a:t>
            </a:fld>
            <a:endParaRPr lang="en-US"/>
          </a:p>
        </p:txBody>
      </p:sp>
      <p:sp>
        <p:nvSpPr>
          <p:cNvPr id="5" name="Footer Placeholder 4">
            <a:extLst>
              <a:ext uri="{FF2B5EF4-FFF2-40B4-BE49-F238E27FC236}">
                <a16:creationId xmlns:a16="http://schemas.microsoft.com/office/drawing/2014/main" id="{24004F31-2937-664D-13F8-D477E2813E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E258D1-59BA-F7D3-8896-A1FB8EFBADE8}"/>
              </a:ext>
            </a:extLst>
          </p:cNvPr>
          <p:cNvSpPr>
            <a:spLocks noGrp="1"/>
          </p:cNvSpPr>
          <p:nvPr>
            <p:ph type="sldNum" sz="quarter" idx="12"/>
          </p:nvPr>
        </p:nvSpPr>
        <p:spPr/>
        <p:txBody>
          <a:bodyPr/>
          <a:lstStyle/>
          <a:p>
            <a:fld id="{6242C5B7-EA4F-438A-9582-8A59B1F941C7}" type="slidenum">
              <a:rPr lang="en-US" smtClean="0"/>
              <a:t>‹#›</a:t>
            </a:fld>
            <a:endParaRPr lang="en-US"/>
          </a:p>
        </p:txBody>
      </p:sp>
    </p:spTree>
    <p:extLst>
      <p:ext uri="{BB962C8B-B14F-4D97-AF65-F5344CB8AC3E}">
        <p14:creationId xmlns:p14="http://schemas.microsoft.com/office/powerpoint/2010/main" val="1653794487"/>
      </p:ext>
    </p:extLst>
  </p:cSld>
  <p:clrMapOvr>
    <a:masterClrMapping/>
  </p:clrMapOvr>
  <p:transition spd="slow" advTm="1400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image" Target="../media/image4.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5.jp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587302" y="1444498"/>
            <a:ext cx="8437880" cy="939800"/>
          </a:xfrm>
          <a:prstGeom prst="rect">
            <a:avLst/>
          </a:prstGeom>
        </p:spPr>
        <p:txBody>
          <a:bodyPr wrap="square" lIns="0" tIns="0" rIns="0" bIns="0">
            <a:spAutoFit/>
          </a:bodyPr>
          <a:lstStyle>
            <a:lvl1pPr>
              <a:defRPr sz="3450" b="0" i="0">
                <a:solidFill>
                  <a:srgbClr val="332C2C"/>
                </a:solidFill>
                <a:latin typeface="Garamond"/>
                <a:cs typeface="Garamond"/>
              </a:defRPr>
            </a:lvl1pPr>
          </a:lstStyle>
          <a:p>
            <a:endParaRPr dirty="0"/>
          </a:p>
        </p:txBody>
      </p:sp>
      <p:sp>
        <p:nvSpPr>
          <p:cNvPr id="3" name="Holder 3"/>
          <p:cNvSpPr>
            <a:spLocks noGrp="1"/>
          </p:cNvSpPr>
          <p:nvPr>
            <p:ph type="body" idx="1"/>
          </p:nvPr>
        </p:nvSpPr>
        <p:spPr>
          <a:xfrm>
            <a:off x="1612734" y="3418980"/>
            <a:ext cx="7475855" cy="2161540"/>
          </a:xfrm>
          <a:prstGeom prst="rect">
            <a:avLst/>
          </a:prstGeom>
        </p:spPr>
        <p:txBody>
          <a:bodyPr wrap="square" lIns="0" tIns="0" rIns="0" bIns="0">
            <a:spAutoFit/>
          </a:bodyPr>
          <a:lstStyle>
            <a:lvl1pPr>
              <a:defRPr sz="2750" b="0" i="0">
                <a:solidFill>
                  <a:srgbClr val="332C2C"/>
                </a:solidFill>
                <a:latin typeface="Century Gothic"/>
                <a:cs typeface="Century Gothic"/>
              </a:defRPr>
            </a:lvl1pPr>
          </a:lstStyle>
          <a:p>
            <a:endParaRPr dirty="0"/>
          </a:p>
        </p:txBody>
      </p:sp>
      <p:sp>
        <p:nvSpPr>
          <p:cNvPr id="4" name="Holder 4"/>
          <p:cNvSpPr>
            <a:spLocks noGrp="1"/>
          </p:cNvSpPr>
          <p:nvPr>
            <p:ph type="ftr" sz="quarter" idx="5"/>
          </p:nvPr>
        </p:nvSpPr>
        <p:spPr>
          <a:xfrm>
            <a:off x="6222238" y="9578721"/>
            <a:ext cx="5856224" cy="51498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5035" y="9578721"/>
            <a:ext cx="4209161" cy="51498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6/17/2024</a:t>
            </a:fld>
            <a:endParaRPr lang="en-US"/>
          </a:p>
        </p:txBody>
      </p:sp>
      <p:sp>
        <p:nvSpPr>
          <p:cNvPr id="6" name="Holder 6"/>
          <p:cNvSpPr>
            <a:spLocks noGrp="1"/>
          </p:cNvSpPr>
          <p:nvPr>
            <p:ph type="sldNum" sz="quarter" idx="7"/>
          </p:nvPr>
        </p:nvSpPr>
        <p:spPr>
          <a:xfrm>
            <a:off x="13176505" y="9578721"/>
            <a:ext cx="4209161" cy="51498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pic>
        <p:nvPicPr>
          <p:cNvPr id="8" name="Picture 7" descr="A white hexagons on a white background">
            <a:extLst>
              <a:ext uri="{FF2B5EF4-FFF2-40B4-BE49-F238E27FC236}">
                <a16:creationId xmlns:a16="http://schemas.microsoft.com/office/drawing/2014/main" id="{096C6F5B-B896-DE69-2E8A-E5D6764F203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18300700" cy="10294144"/>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spd="slow" advTm="1400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3471B4-01C0-BE46-CD73-D9408A82180B}"/>
              </a:ext>
            </a:extLst>
          </p:cNvPr>
          <p:cNvSpPr>
            <a:spLocks noGrp="1"/>
          </p:cNvSpPr>
          <p:nvPr>
            <p:ph type="title"/>
          </p:nvPr>
        </p:nvSpPr>
        <p:spPr>
          <a:xfrm>
            <a:off x="1258888" y="547688"/>
            <a:ext cx="15782925" cy="199072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EEA365-6560-1447-4A56-2E15EF1C971B}"/>
              </a:ext>
            </a:extLst>
          </p:cNvPr>
          <p:cNvSpPr>
            <a:spLocks noGrp="1"/>
          </p:cNvSpPr>
          <p:nvPr>
            <p:ph type="body" idx="1"/>
          </p:nvPr>
        </p:nvSpPr>
        <p:spPr>
          <a:xfrm>
            <a:off x="1258888" y="2741613"/>
            <a:ext cx="15782925" cy="65357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CB36D2-A4BB-615B-E0D0-EC134EBEF7B2}"/>
              </a:ext>
            </a:extLst>
          </p:cNvPr>
          <p:cNvSpPr>
            <a:spLocks noGrp="1"/>
          </p:cNvSpPr>
          <p:nvPr>
            <p:ph type="dt" sz="half" idx="2"/>
          </p:nvPr>
        </p:nvSpPr>
        <p:spPr>
          <a:xfrm>
            <a:off x="1258888" y="9545638"/>
            <a:ext cx="4116387" cy="549275"/>
          </a:xfrm>
          <a:prstGeom prst="rect">
            <a:avLst/>
          </a:prstGeom>
        </p:spPr>
        <p:txBody>
          <a:bodyPr vert="horz" lIns="91440" tIns="45720" rIns="91440" bIns="45720" rtlCol="0" anchor="ctr"/>
          <a:lstStyle>
            <a:lvl1pPr algn="l">
              <a:defRPr sz="1200">
                <a:solidFill>
                  <a:schemeClr val="tx1">
                    <a:tint val="82000"/>
                  </a:schemeClr>
                </a:solidFill>
              </a:defRPr>
            </a:lvl1pPr>
          </a:lstStyle>
          <a:p>
            <a:fld id="{42981BEA-8249-455E-A4EC-2F3DFA4687B7}" type="datetimeFigureOut">
              <a:rPr lang="en-US" smtClean="0"/>
              <a:t>6/17/2024</a:t>
            </a:fld>
            <a:endParaRPr lang="en-US"/>
          </a:p>
        </p:txBody>
      </p:sp>
      <p:sp>
        <p:nvSpPr>
          <p:cNvPr id="5" name="Footer Placeholder 4">
            <a:extLst>
              <a:ext uri="{FF2B5EF4-FFF2-40B4-BE49-F238E27FC236}">
                <a16:creationId xmlns:a16="http://schemas.microsoft.com/office/drawing/2014/main" id="{1A54AE81-8C0E-E897-B8FD-8AD72BD469B3}"/>
              </a:ext>
            </a:extLst>
          </p:cNvPr>
          <p:cNvSpPr>
            <a:spLocks noGrp="1"/>
          </p:cNvSpPr>
          <p:nvPr>
            <p:ph type="ftr" sz="quarter" idx="3"/>
          </p:nvPr>
        </p:nvSpPr>
        <p:spPr>
          <a:xfrm>
            <a:off x="6062663" y="9545638"/>
            <a:ext cx="6175375" cy="54927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6A92756-A880-613A-A691-F0F03D7EB5BF}"/>
              </a:ext>
            </a:extLst>
          </p:cNvPr>
          <p:cNvSpPr>
            <a:spLocks noGrp="1"/>
          </p:cNvSpPr>
          <p:nvPr>
            <p:ph type="sldNum" sz="quarter" idx="4"/>
          </p:nvPr>
        </p:nvSpPr>
        <p:spPr>
          <a:xfrm>
            <a:off x="12925425" y="9545638"/>
            <a:ext cx="4116388" cy="549275"/>
          </a:xfrm>
          <a:prstGeom prst="rect">
            <a:avLst/>
          </a:prstGeom>
        </p:spPr>
        <p:txBody>
          <a:bodyPr vert="horz" lIns="91440" tIns="45720" rIns="91440" bIns="45720" rtlCol="0" anchor="ctr"/>
          <a:lstStyle>
            <a:lvl1pPr algn="r">
              <a:defRPr sz="1200">
                <a:solidFill>
                  <a:schemeClr val="tx1">
                    <a:tint val="82000"/>
                  </a:schemeClr>
                </a:solidFill>
              </a:defRPr>
            </a:lvl1pPr>
          </a:lstStyle>
          <a:p>
            <a:fld id="{EBDAF16E-7787-4F2D-A61F-D0512BE61007}" type="slidenum">
              <a:rPr lang="en-US" smtClean="0"/>
              <a:t>‹#›</a:t>
            </a:fld>
            <a:endParaRPr lang="en-US"/>
          </a:p>
        </p:txBody>
      </p:sp>
      <p:pic>
        <p:nvPicPr>
          <p:cNvPr id="8" name="Picture 7" descr="A blue background with hexagons">
            <a:extLst>
              <a:ext uri="{FF2B5EF4-FFF2-40B4-BE49-F238E27FC236}">
                <a16:creationId xmlns:a16="http://schemas.microsoft.com/office/drawing/2014/main" id="{053B57A4-1A93-76B0-3BB4-DB9B67309EC9}"/>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18300700" cy="10294144"/>
          </a:xfrm>
          <a:prstGeom prst="rect">
            <a:avLst/>
          </a:prstGeom>
        </p:spPr>
      </p:pic>
    </p:spTree>
    <p:extLst>
      <p:ext uri="{BB962C8B-B14F-4D97-AF65-F5344CB8AC3E}">
        <p14:creationId xmlns:p14="http://schemas.microsoft.com/office/powerpoint/2010/main" val="297258359"/>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90" r:id="rId12"/>
  </p:sldLayoutIdLst>
  <p:transition spd="slow" advTm="1400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464AF2-1AA9-AD76-6439-8BB57976309C}"/>
              </a:ext>
            </a:extLst>
          </p:cNvPr>
          <p:cNvSpPr>
            <a:spLocks noGrp="1"/>
          </p:cNvSpPr>
          <p:nvPr>
            <p:ph type="title"/>
          </p:nvPr>
        </p:nvSpPr>
        <p:spPr>
          <a:xfrm>
            <a:off x="1258888" y="547688"/>
            <a:ext cx="15782925" cy="199072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E8A3AF-EA28-F67A-C9A0-94A9799E834C}"/>
              </a:ext>
            </a:extLst>
          </p:cNvPr>
          <p:cNvSpPr>
            <a:spLocks noGrp="1"/>
          </p:cNvSpPr>
          <p:nvPr>
            <p:ph type="body" idx="1"/>
          </p:nvPr>
        </p:nvSpPr>
        <p:spPr>
          <a:xfrm>
            <a:off x="1258888" y="2741613"/>
            <a:ext cx="15782925" cy="65357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73A631-42CD-B31C-AE04-A031BB382916}"/>
              </a:ext>
            </a:extLst>
          </p:cNvPr>
          <p:cNvSpPr>
            <a:spLocks noGrp="1"/>
          </p:cNvSpPr>
          <p:nvPr>
            <p:ph type="dt" sz="half" idx="2"/>
          </p:nvPr>
        </p:nvSpPr>
        <p:spPr>
          <a:xfrm>
            <a:off x="1258888" y="9545638"/>
            <a:ext cx="4116387" cy="549275"/>
          </a:xfrm>
          <a:prstGeom prst="rect">
            <a:avLst/>
          </a:prstGeom>
        </p:spPr>
        <p:txBody>
          <a:bodyPr vert="horz" lIns="91440" tIns="45720" rIns="91440" bIns="45720" rtlCol="0" anchor="ctr"/>
          <a:lstStyle>
            <a:lvl1pPr algn="l">
              <a:defRPr sz="1200">
                <a:solidFill>
                  <a:schemeClr val="tx1">
                    <a:tint val="82000"/>
                  </a:schemeClr>
                </a:solidFill>
              </a:defRPr>
            </a:lvl1pPr>
          </a:lstStyle>
          <a:p>
            <a:fld id="{192066AA-E0B2-4768-A2E7-ECD71CF38F3E}" type="datetimeFigureOut">
              <a:rPr lang="en-US" smtClean="0"/>
              <a:t>6/17/2024</a:t>
            </a:fld>
            <a:endParaRPr lang="en-US"/>
          </a:p>
        </p:txBody>
      </p:sp>
      <p:sp>
        <p:nvSpPr>
          <p:cNvPr id="5" name="Footer Placeholder 4">
            <a:extLst>
              <a:ext uri="{FF2B5EF4-FFF2-40B4-BE49-F238E27FC236}">
                <a16:creationId xmlns:a16="http://schemas.microsoft.com/office/drawing/2014/main" id="{134C5C16-59D5-C69B-1EAE-135B692ED355}"/>
              </a:ext>
            </a:extLst>
          </p:cNvPr>
          <p:cNvSpPr>
            <a:spLocks noGrp="1"/>
          </p:cNvSpPr>
          <p:nvPr>
            <p:ph type="ftr" sz="quarter" idx="3"/>
          </p:nvPr>
        </p:nvSpPr>
        <p:spPr>
          <a:xfrm>
            <a:off x="6062663" y="9545638"/>
            <a:ext cx="6175375" cy="54927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0B190F9-37CD-089C-652E-C38D2F45B2E3}"/>
              </a:ext>
            </a:extLst>
          </p:cNvPr>
          <p:cNvSpPr>
            <a:spLocks noGrp="1"/>
          </p:cNvSpPr>
          <p:nvPr>
            <p:ph type="sldNum" sz="quarter" idx="4"/>
          </p:nvPr>
        </p:nvSpPr>
        <p:spPr>
          <a:xfrm>
            <a:off x="12925425" y="9545638"/>
            <a:ext cx="4116388" cy="549275"/>
          </a:xfrm>
          <a:prstGeom prst="rect">
            <a:avLst/>
          </a:prstGeom>
        </p:spPr>
        <p:txBody>
          <a:bodyPr vert="horz" lIns="91440" tIns="45720" rIns="91440" bIns="45720" rtlCol="0" anchor="ctr"/>
          <a:lstStyle>
            <a:lvl1pPr algn="r">
              <a:defRPr sz="1200">
                <a:solidFill>
                  <a:schemeClr val="tx1">
                    <a:tint val="82000"/>
                  </a:schemeClr>
                </a:solidFill>
              </a:defRPr>
            </a:lvl1pPr>
          </a:lstStyle>
          <a:p>
            <a:fld id="{6242C5B7-EA4F-438A-9582-8A59B1F941C7}" type="slidenum">
              <a:rPr lang="en-US" smtClean="0"/>
              <a:t>‹#›</a:t>
            </a:fld>
            <a:endParaRPr lang="en-US"/>
          </a:p>
        </p:txBody>
      </p:sp>
      <p:pic>
        <p:nvPicPr>
          <p:cNvPr id="8" name="Picture 7" descr="A blue hexagons on a white background">
            <a:extLst>
              <a:ext uri="{FF2B5EF4-FFF2-40B4-BE49-F238E27FC236}">
                <a16:creationId xmlns:a16="http://schemas.microsoft.com/office/drawing/2014/main" id="{6F20AF65-7555-4393-7336-D3F5385D0707}"/>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4414" y="0"/>
            <a:ext cx="18310578" cy="10299700"/>
          </a:xfrm>
          <a:prstGeom prst="rect">
            <a:avLst/>
          </a:prstGeom>
        </p:spPr>
      </p:pic>
    </p:spTree>
    <p:extLst>
      <p:ext uri="{BB962C8B-B14F-4D97-AF65-F5344CB8AC3E}">
        <p14:creationId xmlns:p14="http://schemas.microsoft.com/office/powerpoint/2010/main" val="305777477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ransition spd="slow" advTm="1400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Sales@NetWatch.ai"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98650" y="8502650"/>
            <a:ext cx="19583400" cy="752129"/>
          </a:xfrm>
          <a:prstGeom prst="rect">
            <a:avLst/>
          </a:prstGeom>
        </p:spPr>
        <p:txBody>
          <a:bodyPr vert="horz" wrap="square" lIns="0" tIns="13335" rIns="0" bIns="0" rtlCol="0">
            <a:spAutoFit/>
          </a:bodyPr>
          <a:lstStyle/>
          <a:p>
            <a:pPr marL="12065" marR="5080" algn="r">
              <a:lnSpc>
                <a:spcPct val="100200"/>
              </a:lnSpc>
              <a:spcBef>
                <a:spcPts val="105"/>
              </a:spcBef>
            </a:pPr>
            <a:r>
              <a:rPr lang="en-US" sz="4800" spc="600" dirty="0">
                <a:latin typeface="Tenorite" panose="00000500000000000000" pitchFamily="2" charset="0"/>
              </a:rPr>
              <a:t>CYBER DEFENSE WITH AI FLEXIBILITY</a:t>
            </a:r>
          </a:p>
        </p:txBody>
      </p:sp>
      <p:pic>
        <p:nvPicPr>
          <p:cNvPr id="6" name="Picture 5" descr="A blue and black text&#10;&#10;Description automatically generated">
            <a:extLst>
              <a:ext uri="{FF2B5EF4-FFF2-40B4-BE49-F238E27FC236}">
                <a16:creationId xmlns:a16="http://schemas.microsoft.com/office/drawing/2014/main" id="{1466D8BA-FDFD-206F-451C-8FC6A4EBF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350" y="3962633"/>
            <a:ext cx="9906000" cy="1873025"/>
          </a:xfrm>
          <a:prstGeom prst="rect">
            <a:avLst/>
          </a:prstGeom>
        </p:spPr>
      </p:pic>
    </p:spTree>
  </p:cSld>
  <p:clrMapOvr>
    <a:masterClrMapping/>
  </p:clrMapOvr>
  <p:transition spd="slow" advTm="14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9">
            <a:extLst>
              <a:ext uri="{FF2B5EF4-FFF2-40B4-BE49-F238E27FC236}">
                <a16:creationId xmlns:a16="http://schemas.microsoft.com/office/drawing/2014/main" id="{1999F74E-7DC8-147E-A1D8-934DC92F90B7}"/>
              </a:ext>
            </a:extLst>
          </p:cNvPr>
          <p:cNvSpPr txBox="1"/>
          <p:nvPr/>
        </p:nvSpPr>
        <p:spPr>
          <a:xfrm>
            <a:off x="883557" y="2342243"/>
            <a:ext cx="7751295" cy="5723105"/>
          </a:xfrm>
          <a:prstGeom prst="rect">
            <a:avLst/>
          </a:prstGeom>
        </p:spPr>
        <p:txBody>
          <a:bodyPr vert="horz" wrap="square" lIns="0" tIns="4445" rIns="0" bIns="0" rtlCol="0">
            <a:spAutoFit/>
          </a:bodyPr>
          <a:lstStyle/>
          <a:p>
            <a:pPr algn="l">
              <a:lnSpc>
                <a:spcPts val="3200"/>
              </a:lnSpc>
            </a:pPr>
            <a:r>
              <a:rPr lang="en-US" sz="2400" kern="400" dirty="0">
                <a:solidFill>
                  <a:schemeClr val="bg1"/>
                </a:solidFill>
                <a:effectLst/>
                <a:latin typeface="Tenorite" panose="00000500000000000000" pitchFamily="2" charset="0"/>
              </a:rPr>
              <a:t>NetWatch.AI is the world’s most scalable monitoring solution for all servers, network devices, and </a:t>
            </a:r>
            <a:r>
              <a:rPr lang="en-US" sz="2400" kern="400" dirty="0" err="1">
                <a:solidFill>
                  <a:schemeClr val="bg1"/>
                </a:solidFill>
                <a:effectLst/>
                <a:latin typeface="Tenorite" panose="00000500000000000000" pitchFamily="2" charset="0"/>
              </a:rPr>
              <a:t>iOT</a:t>
            </a:r>
            <a:r>
              <a:rPr lang="en-US" sz="2400" kern="400" dirty="0">
                <a:solidFill>
                  <a:schemeClr val="bg1"/>
                </a:solidFill>
                <a:effectLst/>
                <a:latin typeface="Tenorite" panose="00000500000000000000" pitchFamily="2" charset="0"/>
              </a:rPr>
              <a:t> endpoints with flexible artificial intelligent insights. </a:t>
            </a:r>
          </a:p>
          <a:p>
            <a:pPr algn="l">
              <a:lnSpc>
                <a:spcPts val="3200"/>
              </a:lnSpc>
            </a:pPr>
            <a:endParaRPr lang="en-US" sz="2400" kern="400" dirty="0">
              <a:solidFill>
                <a:schemeClr val="bg1"/>
              </a:solidFill>
              <a:effectLst/>
              <a:latin typeface="Tenorite" panose="00000500000000000000" pitchFamily="2" charset="0"/>
            </a:endParaRPr>
          </a:p>
          <a:p>
            <a:pPr algn="l">
              <a:lnSpc>
                <a:spcPts val="3200"/>
              </a:lnSpc>
            </a:pPr>
            <a:r>
              <a:rPr lang="en-US" sz="2400" kern="400" dirty="0">
                <a:solidFill>
                  <a:schemeClr val="bg1"/>
                </a:solidFill>
                <a:effectLst/>
                <a:latin typeface="Tenorite" panose="00000500000000000000" pitchFamily="2" charset="0"/>
              </a:rPr>
              <a:t>NetWatch.AI monitors the health and performance of servers and when issues arise, alerts are executed via NetWatch.ai dashboard. Our AI interface allows for help desk empowerment and increases speed to diagnose complex networks to prevent server outages.</a:t>
            </a:r>
          </a:p>
          <a:p>
            <a:pPr algn="l">
              <a:lnSpc>
                <a:spcPts val="3200"/>
              </a:lnSpc>
            </a:pPr>
            <a:endParaRPr lang="en-US" sz="2400" kern="400" dirty="0">
              <a:solidFill>
                <a:schemeClr val="bg1"/>
              </a:solidFill>
              <a:effectLst/>
              <a:latin typeface="Tenorite" panose="00000500000000000000" pitchFamily="2" charset="0"/>
            </a:endParaRPr>
          </a:p>
          <a:p>
            <a:pPr algn="l">
              <a:lnSpc>
                <a:spcPts val="3200"/>
              </a:lnSpc>
            </a:pPr>
            <a:r>
              <a:rPr lang="en-US" sz="2400" kern="400" dirty="0">
                <a:solidFill>
                  <a:schemeClr val="bg1"/>
                </a:solidFill>
                <a:effectLst/>
                <a:latin typeface="Tenorite" panose="00000500000000000000" pitchFamily="2" charset="0"/>
              </a:rPr>
              <a:t>Using a patented technology NetWatch.AI monitors devices with or without installing agents, providing the power and flexibility to define the monitoring architecture to match customers’ exact needs.</a:t>
            </a:r>
            <a:endParaRPr lang="en-US" sz="2400" kern="400" dirty="0">
              <a:solidFill>
                <a:schemeClr val="bg1"/>
              </a:solidFill>
              <a:latin typeface="Tenorite" panose="00000500000000000000" pitchFamily="2" charset="0"/>
            </a:endParaRPr>
          </a:p>
        </p:txBody>
      </p:sp>
      <p:sp>
        <p:nvSpPr>
          <p:cNvPr id="6" name="object 10">
            <a:extLst>
              <a:ext uri="{FF2B5EF4-FFF2-40B4-BE49-F238E27FC236}">
                <a16:creationId xmlns:a16="http://schemas.microsoft.com/office/drawing/2014/main" id="{70239764-58C4-F82D-1D5D-C8375E9B8188}"/>
              </a:ext>
            </a:extLst>
          </p:cNvPr>
          <p:cNvSpPr txBox="1">
            <a:spLocks/>
          </p:cNvSpPr>
          <p:nvPr/>
        </p:nvSpPr>
        <p:spPr>
          <a:xfrm>
            <a:off x="911678" y="882650"/>
            <a:ext cx="8437880" cy="751488"/>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4604" algn="l">
              <a:lnSpc>
                <a:spcPct val="100000"/>
              </a:lnSpc>
              <a:spcBef>
                <a:spcPts val="100"/>
              </a:spcBef>
            </a:pPr>
            <a:r>
              <a:rPr lang="en-US" sz="4800" b="1" spc="185" dirty="0">
                <a:solidFill>
                  <a:schemeClr val="bg1"/>
                </a:solidFill>
                <a:latin typeface="Tenorite" panose="00000500000000000000" pitchFamily="2" charset="0"/>
              </a:rPr>
              <a:t>What is </a:t>
            </a:r>
            <a:r>
              <a:rPr lang="en-US" sz="4800" b="1" spc="235" dirty="0">
                <a:solidFill>
                  <a:schemeClr val="bg1"/>
                </a:solidFill>
                <a:latin typeface="Tenorite" panose="00000500000000000000" pitchFamily="2" charset="0"/>
              </a:rPr>
              <a:t>NetWatch.ai</a:t>
            </a:r>
            <a:endParaRPr lang="en-US" sz="4800" b="1" dirty="0">
              <a:solidFill>
                <a:schemeClr val="bg1"/>
              </a:solidFill>
              <a:latin typeface="Tenorite" panose="00000500000000000000" pitchFamily="2" charset="0"/>
            </a:endParaRPr>
          </a:p>
        </p:txBody>
      </p:sp>
      <p:pic>
        <p:nvPicPr>
          <p:cNvPr id="7" name="Picture 6" descr="A screenshot of a computer&#10;&#10;Description automatically generated">
            <a:extLst>
              <a:ext uri="{FF2B5EF4-FFF2-40B4-BE49-F238E27FC236}">
                <a16:creationId xmlns:a16="http://schemas.microsoft.com/office/drawing/2014/main" id="{3D323705-6542-2977-A08C-F7663A16F3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39877" y="1492250"/>
            <a:ext cx="7111663" cy="3909918"/>
          </a:xfrm>
          <a:prstGeom prst="rect">
            <a:avLst/>
          </a:prstGeom>
          <a:ln>
            <a:noFill/>
          </a:ln>
          <a:effectLst>
            <a:outerShdw blurRad="292100" dist="139700" dir="2700000" algn="tl" rotWithShape="0">
              <a:srgbClr val="333333">
                <a:alpha val="65000"/>
              </a:srgbClr>
            </a:outerShdw>
          </a:effectLst>
        </p:spPr>
      </p:pic>
      <p:pic>
        <p:nvPicPr>
          <p:cNvPr id="8" name="Picture 7" descr="A screenshot of a computer&#10;&#10;Description automatically generated">
            <a:extLst>
              <a:ext uri="{FF2B5EF4-FFF2-40B4-BE49-F238E27FC236}">
                <a16:creationId xmlns:a16="http://schemas.microsoft.com/office/drawing/2014/main" id="{BCEE514F-7A20-874C-6CCD-CAF78B3596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0087" y="5607050"/>
            <a:ext cx="6927056" cy="38634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10824796"/>
      </p:ext>
    </p:extLst>
  </p:cSld>
  <p:clrMapOvr>
    <a:masterClrMapping/>
  </p:clrMapOvr>
  <p:transition spd="slow" advTm="14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a:spLocks noGrp="1"/>
          </p:cNvSpPr>
          <p:nvPr>
            <p:ph type="title"/>
          </p:nvPr>
        </p:nvSpPr>
        <p:spPr>
          <a:xfrm>
            <a:off x="768350" y="882650"/>
            <a:ext cx="16916400" cy="754694"/>
          </a:xfrm>
          <a:prstGeom prst="rect">
            <a:avLst/>
          </a:prstGeom>
        </p:spPr>
        <p:txBody>
          <a:bodyPr vert="horz" wrap="square" lIns="0" tIns="15875" rIns="0" bIns="0" rtlCol="0">
            <a:spAutoFit/>
          </a:bodyPr>
          <a:lstStyle/>
          <a:p>
            <a:pPr marL="137795" algn="l">
              <a:lnSpc>
                <a:spcPct val="100000"/>
              </a:lnSpc>
              <a:spcBef>
                <a:spcPts val="125"/>
              </a:spcBef>
            </a:pPr>
            <a:r>
              <a:rPr lang="en-US" sz="4800" b="1" spc="140" dirty="0">
                <a:latin typeface="Tenorite" panose="00000500000000000000" pitchFamily="2" charset="0"/>
              </a:rPr>
              <a:t>Enhancing Cyber Resilience</a:t>
            </a:r>
            <a:endParaRPr sz="4800" b="1" spc="140" dirty="0">
              <a:latin typeface="Tenorite" panose="00000500000000000000" pitchFamily="2" charset="0"/>
            </a:endParaRPr>
          </a:p>
        </p:txBody>
      </p:sp>
      <p:sp>
        <p:nvSpPr>
          <p:cNvPr id="13" name="TextBox 12">
            <a:extLst>
              <a:ext uri="{FF2B5EF4-FFF2-40B4-BE49-F238E27FC236}">
                <a16:creationId xmlns:a16="http://schemas.microsoft.com/office/drawing/2014/main" id="{79ADE4EB-C0F4-7D7A-CDB4-D020F2412B38}"/>
              </a:ext>
            </a:extLst>
          </p:cNvPr>
          <p:cNvSpPr txBox="1"/>
          <p:nvPr/>
        </p:nvSpPr>
        <p:spPr>
          <a:xfrm>
            <a:off x="844550" y="2254250"/>
            <a:ext cx="7848600" cy="7862793"/>
          </a:xfrm>
          <a:prstGeom prst="rect">
            <a:avLst/>
          </a:prstGeom>
          <a:noFill/>
        </p:spPr>
        <p:txBody>
          <a:bodyPr wrap="square" rtlCol="0">
            <a:spAutoFit/>
          </a:bodyPr>
          <a:lstStyle/>
          <a:p>
            <a:pPr algn="l">
              <a:lnSpc>
                <a:spcPts val="3200"/>
              </a:lnSpc>
            </a:pPr>
            <a:r>
              <a:rPr lang="en-US" sz="2400" b="1" dirty="0">
                <a:solidFill>
                  <a:srgbClr val="0000FF"/>
                </a:solidFill>
                <a:effectLst/>
                <a:latin typeface="Tenorite" panose="00000500000000000000" pitchFamily="2" charset="0"/>
              </a:rPr>
              <a:t>Agents, Or Not </a:t>
            </a:r>
            <a:endParaRPr lang="en-US" sz="2400" dirty="0">
              <a:solidFill>
                <a:srgbClr val="0000FF"/>
              </a:solidFill>
              <a:latin typeface="Tenorite" panose="00000500000000000000" pitchFamily="2" charset="0"/>
            </a:endParaRPr>
          </a:p>
          <a:p>
            <a:pPr algn="l">
              <a:lnSpc>
                <a:spcPts val="3200"/>
              </a:lnSpc>
            </a:pPr>
            <a:r>
              <a:rPr lang="en-US" sz="2400" dirty="0">
                <a:solidFill>
                  <a:srgbClr val="000000"/>
                </a:solidFill>
                <a:effectLst/>
                <a:latin typeface="Tenorite" panose="00000500000000000000" pitchFamily="2" charset="0"/>
              </a:rPr>
              <a:t>NetWatch provides the choice of using agent or agent-less monitoring with no difference in cost; clients can change from agents to agent-less at any time and can use any combination of agent and agent-less monitoring.</a:t>
            </a:r>
          </a:p>
          <a:p>
            <a:pPr algn="l">
              <a:lnSpc>
                <a:spcPts val="3200"/>
              </a:lnSpc>
            </a:pPr>
            <a:endParaRPr lang="en-US" sz="2400" dirty="0">
              <a:latin typeface="Tenorite" panose="00000500000000000000" pitchFamily="2" charset="0"/>
            </a:endParaRPr>
          </a:p>
          <a:p>
            <a:pPr algn="l">
              <a:lnSpc>
                <a:spcPts val="3200"/>
              </a:lnSpc>
            </a:pPr>
            <a:r>
              <a:rPr lang="en-US" sz="2400" b="1" dirty="0">
                <a:solidFill>
                  <a:srgbClr val="0000FF"/>
                </a:solidFill>
                <a:effectLst/>
                <a:latin typeface="Tenorite" panose="00000500000000000000" pitchFamily="2" charset="0"/>
              </a:rPr>
              <a:t>Healing Actions </a:t>
            </a:r>
            <a:endParaRPr lang="en-US" sz="2400" dirty="0">
              <a:solidFill>
                <a:srgbClr val="0000FF"/>
              </a:solidFill>
              <a:latin typeface="Tenorite" panose="00000500000000000000" pitchFamily="2" charset="0"/>
            </a:endParaRPr>
          </a:p>
          <a:p>
            <a:pPr algn="l">
              <a:lnSpc>
                <a:spcPts val="3200"/>
              </a:lnSpc>
            </a:pPr>
            <a:r>
              <a:rPr lang="en-US" sz="2400" dirty="0">
                <a:solidFill>
                  <a:srgbClr val="000000"/>
                </a:solidFill>
                <a:effectLst/>
                <a:latin typeface="Tenorite" panose="00000500000000000000" pitchFamily="2" charset="0"/>
              </a:rPr>
              <a:t>With NetWatch, clients can correct most day-to-day issues automatically with </a:t>
            </a:r>
            <a:r>
              <a:rPr lang="en-US" sz="2400" dirty="0" err="1">
                <a:solidFill>
                  <a:srgbClr val="000000"/>
                </a:solidFill>
                <a:effectLst/>
                <a:latin typeface="Tenorite" panose="00000500000000000000" pitchFamily="2" charset="0"/>
              </a:rPr>
              <a:t>NetWatch’s</a:t>
            </a:r>
            <a:r>
              <a:rPr lang="en-US" sz="2400" dirty="0">
                <a:solidFill>
                  <a:srgbClr val="000000"/>
                </a:solidFill>
                <a:effectLst/>
                <a:latin typeface="Tenorite" panose="00000500000000000000" pitchFamily="2" charset="0"/>
              </a:rPr>
              <a:t> wide array of self-healing actions.</a:t>
            </a:r>
          </a:p>
          <a:p>
            <a:pPr algn="l">
              <a:lnSpc>
                <a:spcPts val="3200"/>
              </a:lnSpc>
            </a:pPr>
            <a:endParaRPr lang="en-US" sz="2400" dirty="0">
              <a:solidFill>
                <a:srgbClr val="000000"/>
              </a:solidFill>
              <a:effectLst/>
              <a:latin typeface="Tenorite" panose="00000500000000000000" pitchFamily="2" charset="0"/>
            </a:endParaRPr>
          </a:p>
          <a:p>
            <a:pPr algn="l">
              <a:lnSpc>
                <a:spcPts val="3200"/>
              </a:lnSpc>
            </a:pPr>
            <a:r>
              <a:rPr lang="en-US" sz="2400" b="1" dirty="0">
                <a:solidFill>
                  <a:srgbClr val="0000FF"/>
                </a:solidFill>
                <a:effectLst/>
                <a:latin typeface="Tenorite" panose="00000500000000000000" pitchFamily="2" charset="0"/>
              </a:rPr>
              <a:t>Detection of Non-Events </a:t>
            </a:r>
            <a:endParaRPr lang="en-US" sz="2400" dirty="0">
              <a:solidFill>
                <a:srgbClr val="0000FF"/>
              </a:solidFill>
              <a:latin typeface="Tenorite" panose="00000500000000000000" pitchFamily="2" charset="0"/>
            </a:endParaRPr>
          </a:p>
          <a:p>
            <a:pPr algn="l">
              <a:lnSpc>
                <a:spcPts val="3200"/>
              </a:lnSpc>
            </a:pPr>
            <a:r>
              <a:rPr lang="en-US" sz="2400" dirty="0">
                <a:solidFill>
                  <a:srgbClr val="000000"/>
                </a:solidFill>
                <a:effectLst/>
                <a:latin typeface="Tenorite" panose="00000500000000000000" pitchFamily="2" charset="0"/>
              </a:rPr>
              <a:t>Most monitoring products are event-driven and are only able to detect errors that generate an event. NetWatch can detect nonevents, such as a hung server or blue screen, memory leaks, and runaway processes, as well as hung services. </a:t>
            </a:r>
            <a:r>
              <a:rPr lang="en-US" sz="2400" dirty="0" err="1">
                <a:solidFill>
                  <a:srgbClr val="000000"/>
                </a:solidFill>
                <a:effectLst/>
                <a:latin typeface="Tenorite" panose="00000500000000000000" pitchFamily="2" charset="0"/>
              </a:rPr>
              <a:t>NetWatch’s</a:t>
            </a:r>
            <a:r>
              <a:rPr lang="en-US" sz="2400" dirty="0">
                <a:solidFill>
                  <a:srgbClr val="000000"/>
                </a:solidFill>
                <a:effectLst/>
                <a:latin typeface="Tenorite" panose="00000500000000000000" pitchFamily="2" charset="0"/>
              </a:rPr>
              <a:t> Healing Actions can correct all these issues.</a:t>
            </a:r>
            <a:endParaRPr lang="en-US" sz="2400" dirty="0">
              <a:latin typeface="Tenorite" panose="00000500000000000000" pitchFamily="2" charset="0"/>
            </a:endParaRPr>
          </a:p>
          <a:p>
            <a:pPr algn="l">
              <a:lnSpc>
                <a:spcPts val="3200"/>
              </a:lnSpc>
            </a:pPr>
            <a:endParaRPr lang="en-US" sz="2400" dirty="0">
              <a:latin typeface="Tenorite" panose="00000500000000000000" pitchFamily="2" charset="0"/>
            </a:endParaRPr>
          </a:p>
        </p:txBody>
      </p:sp>
      <p:sp>
        <p:nvSpPr>
          <p:cNvPr id="12" name="TextBox 11">
            <a:extLst>
              <a:ext uri="{FF2B5EF4-FFF2-40B4-BE49-F238E27FC236}">
                <a16:creationId xmlns:a16="http://schemas.microsoft.com/office/drawing/2014/main" id="{4DBF135E-1279-9179-38B7-5A02FC3BF1B8}"/>
              </a:ext>
            </a:extLst>
          </p:cNvPr>
          <p:cNvSpPr txBox="1"/>
          <p:nvPr/>
        </p:nvSpPr>
        <p:spPr>
          <a:xfrm>
            <a:off x="9683750" y="2254250"/>
            <a:ext cx="7467600" cy="7985904"/>
          </a:xfrm>
          <a:prstGeom prst="rect">
            <a:avLst/>
          </a:prstGeom>
          <a:noFill/>
        </p:spPr>
        <p:txBody>
          <a:bodyPr wrap="square">
            <a:spAutoFit/>
          </a:bodyPr>
          <a:lstStyle/>
          <a:p>
            <a:r>
              <a:rPr lang="en-US" sz="2400" b="1" dirty="0">
                <a:solidFill>
                  <a:srgbClr val="0000FF"/>
                </a:solidFill>
                <a:effectLst/>
                <a:latin typeface="OfeliaDisplay"/>
              </a:rPr>
              <a:t>Cloud Aggregation Data</a:t>
            </a:r>
            <a:endParaRPr lang="en-US" sz="2400" dirty="0">
              <a:solidFill>
                <a:srgbClr val="0000FF"/>
              </a:solidFill>
            </a:endParaRPr>
          </a:p>
          <a:p>
            <a:r>
              <a:rPr lang="en-US" sz="2400" dirty="0">
                <a:solidFill>
                  <a:srgbClr val="000000"/>
                </a:solidFill>
                <a:effectLst/>
                <a:latin typeface="Antiqua"/>
              </a:rPr>
              <a:t>NetWatch is designed to collect, process,</a:t>
            </a:r>
            <a:r>
              <a:rPr lang="en-US" sz="2400" dirty="0">
                <a:solidFill>
                  <a:srgbClr val="000000"/>
                </a:solidFill>
                <a:effectLst/>
                <a:latin typeface="EditControl"/>
              </a:rPr>
              <a:t> </a:t>
            </a:r>
            <a:r>
              <a:rPr lang="en-US" sz="2400" dirty="0">
                <a:solidFill>
                  <a:srgbClr val="000000"/>
                </a:solidFill>
                <a:effectLst/>
                <a:latin typeface="Antiqua"/>
              </a:rPr>
              <a:t>and</a:t>
            </a:r>
            <a:r>
              <a:rPr lang="en-US" sz="2400" dirty="0">
                <a:solidFill>
                  <a:srgbClr val="000000"/>
                </a:solidFill>
                <a:effectLst/>
                <a:latin typeface="EditControl"/>
              </a:rPr>
              <a:t> </a:t>
            </a:r>
            <a:r>
              <a:rPr lang="en-US" sz="2400" dirty="0">
                <a:solidFill>
                  <a:srgbClr val="000000"/>
                </a:solidFill>
                <a:effectLst/>
                <a:latin typeface="Antiqua"/>
              </a:rPr>
              <a:t>report on cloud-based data from</a:t>
            </a:r>
            <a:r>
              <a:rPr lang="en-US" sz="2400" dirty="0">
                <a:solidFill>
                  <a:srgbClr val="000000"/>
                </a:solidFill>
                <a:effectLst/>
                <a:latin typeface="EditControl"/>
              </a:rPr>
              <a:t> </a:t>
            </a:r>
            <a:r>
              <a:rPr lang="en-US" sz="2400" dirty="0">
                <a:solidFill>
                  <a:srgbClr val="000000"/>
                </a:solidFill>
                <a:effectLst/>
                <a:latin typeface="Antiqua"/>
              </a:rPr>
              <a:t>multiple</a:t>
            </a:r>
            <a:r>
              <a:rPr lang="en-US" sz="2400" dirty="0">
                <a:solidFill>
                  <a:srgbClr val="000000"/>
                </a:solidFill>
                <a:effectLst/>
                <a:latin typeface="EditControl"/>
              </a:rPr>
              <a:t> </a:t>
            </a:r>
            <a:r>
              <a:rPr lang="en-US" sz="2400" dirty="0">
                <a:solidFill>
                  <a:srgbClr val="000000"/>
                </a:solidFill>
                <a:effectLst/>
                <a:latin typeface="Antiqua"/>
              </a:rPr>
              <a:t>sources, providing a unified view</a:t>
            </a:r>
            <a:r>
              <a:rPr lang="en-US" sz="2400" dirty="0">
                <a:solidFill>
                  <a:srgbClr val="000000"/>
                </a:solidFill>
                <a:effectLst/>
                <a:latin typeface="EditControl"/>
              </a:rPr>
              <a:t> </a:t>
            </a:r>
            <a:r>
              <a:rPr lang="en-US" sz="2400" dirty="0">
                <a:solidFill>
                  <a:srgbClr val="000000"/>
                </a:solidFill>
                <a:effectLst/>
                <a:latin typeface="Antiqua"/>
              </a:rPr>
              <a:t>of an</a:t>
            </a:r>
            <a:r>
              <a:rPr lang="en-US" sz="2400" dirty="0">
                <a:solidFill>
                  <a:srgbClr val="000000"/>
                </a:solidFill>
                <a:effectLst/>
                <a:latin typeface="EditControl"/>
              </a:rPr>
              <a:t> </a:t>
            </a:r>
            <a:r>
              <a:rPr lang="en-US" sz="2400" dirty="0">
                <a:solidFill>
                  <a:srgbClr val="000000"/>
                </a:solidFill>
                <a:effectLst/>
                <a:latin typeface="Antiqua"/>
              </a:rPr>
              <a:t>organization‘s cloud infrastructure.</a:t>
            </a:r>
            <a:r>
              <a:rPr lang="en-US" sz="2400" dirty="0">
                <a:solidFill>
                  <a:srgbClr val="000000"/>
                </a:solidFill>
                <a:effectLst/>
                <a:latin typeface="EditControl"/>
              </a:rPr>
              <a:t> </a:t>
            </a:r>
            <a:r>
              <a:rPr lang="en-US" sz="2400" dirty="0">
                <a:solidFill>
                  <a:srgbClr val="000000"/>
                </a:solidFill>
                <a:effectLst/>
                <a:latin typeface="Antiqua"/>
              </a:rPr>
              <a:t>This</a:t>
            </a:r>
            <a:r>
              <a:rPr lang="en-US" sz="2400" dirty="0">
                <a:solidFill>
                  <a:srgbClr val="000000"/>
                </a:solidFill>
                <a:effectLst/>
                <a:latin typeface="EditControl"/>
              </a:rPr>
              <a:t> </a:t>
            </a:r>
            <a:r>
              <a:rPr lang="en-US" sz="2400" dirty="0">
                <a:solidFill>
                  <a:srgbClr val="000000"/>
                </a:solidFill>
                <a:effectLst/>
                <a:latin typeface="Antiqua"/>
              </a:rPr>
              <a:t>enables organizations to gain insights</a:t>
            </a:r>
            <a:r>
              <a:rPr lang="en-US" sz="2400" dirty="0">
                <a:solidFill>
                  <a:srgbClr val="000000"/>
                </a:solidFill>
                <a:effectLst/>
                <a:latin typeface="EditControl"/>
              </a:rPr>
              <a:t> </a:t>
            </a:r>
            <a:r>
              <a:rPr lang="en-US" sz="2400" dirty="0">
                <a:solidFill>
                  <a:srgbClr val="000000"/>
                </a:solidFill>
                <a:effectLst/>
                <a:latin typeface="Antiqua"/>
              </a:rPr>
              <a:t>into</a:t>
            </a:r>
            <a:r>
              <a:rPr lang="en-US" sz="2400" dirty="0">
                <a:solidFill>
                  <a:srgbClr val="000000"/>
                </a:solidFill>
                <a:effectLst/>
                <a:latin typeface="EditControl"/>
              </a:rPr>
              <a:t> </a:t>
            </a:r>
            <a:r>
              <a:rPr lang="en-US" sz="2400" dirty="0">
                <a:solidFill>
                  <a:srgbClr val="000000"/>
                </a:solidFill>
                <a:effectLst/>
                <a:latin typeface="Antiqua"/>
              </a:rPr>
              <a:t>their cloud usage, costs, and</a:t>
            </a:r>
            <a:r>
              <a:rPr lang="en-US" sz="2400" dirty="0">
                <a:solidFill>
                  <a:srgbClr val="000000"/>
                </a:solidFill>
                <a:effectLst/>
                <a:latin typeface="EditControl"/>
              </a:rPr>
              <a:t> </a:t>
            </a:r>
            <a:r>
              <a:rPr lang="en-US" sz="2400" dirty="0">
                <a:solidFill>
                  <a:srgbClr val="000000"/>
                </a:solidFill>
                <a:effectLst/>
                <a:latin typeface="Antiqua"/>
              </a:rPr>
              <a:t>performance,</a:t>
            </a:r>
            <a:r>
              <a:rPr lang="en-US" sz="2400" dirty="0">
                <a:solidFill>
                  <a:srgbClr val="000000"/>
                </a:solidFill>
                <a:effectLst/>
                <a:latin typeface="EditControl"/>
              </a:rPr>
              <a:t> </a:t>
            </a:r>
            <a:r>
              <a:rPr lang="en-US" sz="2400" dirty="0">
                <a:solidFill>
                  <a:srgbClr val="000000"/>
                </a:solidFill>
                <a:effectLst/>
                <a:latin typeface="Antiqua"/>
              </a:rPr>
              <a:t>enabling informed decision-making and</a:t>
            </a:r>
            <a:r>
              <a:rPr lang="en-US" sz="2400" dirty="0">
                <a:solidFill>
                  <a:srgbClr val="000000"/>
                </a:solidFill>
                <a:effectLst/>
                <a:latin typeface="EditControl"/>
              </a:rPr>
              <a:t> </a:t>
            </a:r>
            <a:r>
              <a:rPr lang="en-US" sz="2400" dirty="0">
                <a:solidFill>
                  <a:srgbClr val="000000"/>
                </a:solidFill>
                <a:effectLst/>
                <a:latin typeface="Antiqua"/>
              </a:rPr>
              <a:t>optimization.</a:t>
            </a:r>
            <a:endParaRPr lang="en-US" sz="2400" dirty="0"/>
          </a:p>
          <a:p>
            <a:pPr algn="l">
              <a:lnSpc>
                <a:spcPts val="3200"/>
              </a:lnSpc>
            </a:pPr>
            <a:endParaRPr lang="en-US" sz="2400" dirty="0">
              <a:latin typeface="Tenorite" panose="00000500000000000000" pitchFamily="2" charset="0"/>
            </a:endParaRPr>
          </a:p>
          <a:p>
            <a:pPr algn="l">
              <a:lnSpc>
                <a:spcPts val="3200"/>
              </a:lnSpc>
            </a:pPr>
            <a:r>
              <a:rPr lang="en-US" sz="2400" b="1" dirty="0">
                <a:solidFill>
                  <a:srgbClr val="0000FF"/>
                </a:solidFill>
                <a:effectLst/>
                <a:latin typeface="Tenorite" panose="00000500000000000000" pitchFamily="2" charset="0"/>
              </a:rPr>
              <a:t>Rule Definitions Centrally Managed</a:t>
            </a:r>
            <a:r>
              <a:rPr lang="en-US" sz="2400" dirty="0">
                <a:solidFill>
                  <a:srgbClr val="0000FF"/>
                </a:solidFill>
                <a:effectLst/>
                <a:latin typeface="Tenorite" panose="00000500000000000000" pitchFamily="2" charset="0"/>
              </a:rPr>
              <a:t> </a:t>
            </a:r>
            <a:endParaRPr lang="en-US" sz="2400" dirty="0">
              <a:solidFill>
                <a:srgbClr val="0000FF"/>
              </a:solidFill>
              <a:latin typeface="Tenorite" panose="00000500000000000000" pitchFamily="2" charset="0"/>
            </a:endParaRPr>
          </a:p>
          <a:p>
            <a:pPr algn="l">
              <a:lnSpc>
                <a:spcPts val="3200"/>
              </a:lnSpc>
            </a:pPr>
            <a:r>
              <a:rPr lang="en-US" sz="2400" dirty="0" err="1">
                <a:solidFill>
                  <a:srgbClr val="000000"/>
                </a:solidFill>
                <a:effectLst/>
                <a:latin typeface="Tenorite" panose="00000500000000000000" pitchFamily="2" charset="0"/>
              </a:rPr>
              <a:t>NetWatch</a:t>
            </a:r>
            <a:r>
              <a:rPr lang="en-US" sz="2400" dirty="0">
                <a:solidFill>
                  <a:srgbClr val="000000"/>
                </a:solidFill>
                <a:effectLst/>
                <a:latin typeface="Tenorite" panose="00000500000000000000" pitchFamily="2" charset="0"/>
              </a:rPr>
              <a:t> Rules are stored independently of individual servers. A rule change only needs to be done in one place, and the change is made globally so individual server definitions do not need to be altered.</a:t>
            </a:r>
          </a:p>
          <a:p>
            <a:pPr algn="l">
              <a:lnSpc>
                <a:spcPts val="3200"/>
              </a:lnSpc>
            </a:pPr>
            <a:endParaRPr lang="en-US" sz="2400" dirty="0">
              <a:solidFill>
                <a:srgbClr val="000000"/>
              </a:solidFill>
              <a:latin typeface="Tenorite" panose="00000500000000000000" pitchFamily="2" charset="0"/>
            </a:endParaRPr>
          </a:p>
          <a:p>
            <a:pPr algn="l">
              <a:lnSpc>
                <a:spcPts val="3200"/>
              </a:lnSpc>
            </a:pPr>
            <a:r>
              <a:rPr lang="en-US" sz="2400" b="1" dirty="0">
                <a:solidFill>
                  <a:srgbClr val="0000FF"/>
                </a:solidFill>
                <a:latin typeface="Tenorite" panose="00000500000000000000" pitchFamily="2" charset="0"/>
              </a:rPr>
              <a:t>AI</a:t>
            </a:r>
            <a:r>
              <a:rPr lang="en-US" sz="2400" b="1" dirty="0">
                <a:solidFill>
                  <a:srgbClr val="0000FF"/>
                </a:solidFill>
                <a:effectLst/>
                <a:latin typeface="Tenorite" panose="00000500000000000000" pitchFamily="2" charset="0"/>
              </a:rPr>
              <a:t> Anomaly Detection</a:t>
            </a:r>
          </a:p>
          <a:p>
            <a:pPr algn="l">
              <a:lnSpc>
                <a:spcPts val="3200"/>
              </a:lnSpc>
            </a:pPr>
            <a:r>
              <a:rPr lang="en-US" sz="2400" dirty="0" err="1">
                <a:solidFill>
                  <a:srgbClr val="000000"/>
                </a:solidFill>
                <a:effectLst/>
                <a:latin typeface="Tenorite" panose="00000500000000000000" pitchFamily="2" charset="0"/>
              </a:rPr>
              <a:t>NetWatch</a:t>
            </a:r>
            <a:r>
              <a:rPr lang="en-US" sz="2400" dirty="0">
                <a:solidFill>
                  <a:srgbClr val="000000"/>
                </a:solidFill>
                <a:effectLst/>
                <a:latin typeface="Tenorite" panose="00000500000000000000" pitchFamily="2" charset="0"/>
              </a:rPr>
              <a:t> can identify unusual patterns or anomalies in system behavior, which may indicate a problem or security threat, even if it’s not yet apparent to the human operators. </a:t>
            </a:r>
            <a:endParaRPr lang="en-US" sz="2400" dirty="0">
              <a:solidFill>
                <a:srgbClr val="0000FF"/>
              </a:solidFill>
              <a:latin typeface="Tenorite" panose="00000500000000000000" pitchFamily="2" charset="0"/>
            </a:endParaRPr>
          </a:p>
          <a:p>
            <a:pPr algn="l">
              <a:lnSpc>
                <a:spcPts val="3200"/>
              </a:lnSpc>
            </a:pPr>
            <a:endParaRPr lang="en-US" sz="2400" dirty="0">
              <a:latin typeface="Tenorite" panose="00000500000000000000" pitchFamily="2" charset="0"/>
            </a:endParaRPr>
          </a:p>
        </p:txBody>
      </p:sp>
    </p:spTree>
  </p:cSld>
  <p:clrMapOvr>
    <a:masterClrMapping/>
  </p:clrMapOvr>
  <p:transition spd="slow" advTm="14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F0B1D-C89B-B758-5941-41ED8A17C2FB}"/>
            </a:ext>
          </a:extLst>
        </p:cNvPr>
        <p:cNvGrpSpPr/>
        <p:nvPr/>
      </p:nvGrpSpPr>
      <p:grpSpPr>
        <a:xfrm>
          <a:off x="0" y="0"/>
          <a:ext cx="0" cy="0"/>
          <a:chOff x="0" y="0"/>
          <a:chExt cx="0" cy="0"/>
        </a:xfrm>
      </p:grpSpPr>
      <p:sp>
        <p:nvSpPr>
          <p:cNvPr id="11" name="object 11">
            <a:extLst>
              <a:ext uri="{FF2B5EF4-FFF2-40B4-BE49-F238E27FC236}">
                <a16:creationId xmlns:a16="http://schemas.microsoft.com/office/drawing/2014/main" id="{E6D81A83-0B3E-D805-109E-ACFD1D2546B6}"/>
              </a:ext>
            </a:extLst>
          </p:cNvPr>
          <p:cNvSpPr txBox="1">
            <a:spLocks noGrp="1"/>
          </p:cNvSpPr>
          <p:nvPr>
            <p:ph type="title"/>
          </p:nvPr>
        </p:nvSpPr>
        <p:spPr>
          <a:xfrm>
            <a:off x="768350" y="933890"/>
            <a:ext cx="16916400" cy="754694"/>
          </a:xfrm>
          <a:prstGeom prst="rect">
            <a:avLst/>
          </a:prstGeom>
        </p:spPr>
        <p:txBody>
          <a:bodyPr vert="horz" wrap="square" lIns="0" tIns="15875" rIns="0" bIns="0" rtlCol="0">
            <a:spAutoFit/>
          </a:bodyPr>
          <a:lstStyle/>
          <a:p>
            <a:pPr marL="137795" algn="l">
              <a:lnSpc>
                <a:spcPct val="100000"/>
              </a:lnSpc>
              <a:spcBef>
                <a:spcPts val="125"/>
              </a:spcBef>
            </a:pPr>
            <a:r>
              <a:rPr lang="en-US" sz="4800" b="1" spc="140" dirty="0">
                <a:latin typeface="Tenorite" panose="00000500000000000000" pitchFamily="2" charset="0"/>
              </a:rPr>
              <a:t>Artificial Intelligent Flexible Application</a:t>
            </a:r>
            <a:endParaRPr sz="4800" b="1" spc="140" dirty="0">
              <a:latin typeface="Tenorite" panose="00000500000000000000" pitchFamily="2" charset="0"/>
            </a:endParaRPr>
          </a:p>
        </p:txBody>
      </p:sp>
      <p:sp>
        <p:nvSpPr>
          <p:cNvPr id="13" name="TextBox 12">
            <a:extLst>
              <a:ext uri="{FF2B5EF4-FFF2-40B4-BE49-F238E27FC236}">
                <a16:creationId xmlns:a16="http://schemas.microsoft.com/office/drawing/2014/main" id="{1AE8D5D4-0425-F97C-0FC0-61E97906054D}"/>
              </a:ext>
            </a:extLst>
          </p:cNvPr>
          <p:cNvSpPr txBox="1"/>
          <p:nvPr/>
        </p:nvSpPr>
        <p:spPr>
          <a:xfrm>
            <a:off x="436316" y="1797050"/>
            <a:ext cx="5943601" cy="7917167"/>
          </a:xfrm>
          <a:prstGeom prst="rect">
            <a:avLst/>
          </a:prstGeom>
          <a:noFill/>
        </p:spPr>
        <p:txBody>
          <a:bodyPr wrap="square" rtlCol="0">
            <a:spAutoFit/>
          </a:bodyPr>
          <a:lstStyle/>
          <a:p>
            <a:pPr algn="l">
              <a:lnSpc>
                <a:spcPts val="3400"/>
              </a:lnSpc>
            </a:pPr>
            <a:r>
              <a:rPr lang="en-US" sz="2400" dirty="0">
                <a:solidFill>
                  <a:srgbClr val="000000"/>
                </a:solidFill>
                <a:latin typeface="Tenorite" panose="00000500000000000000" pitchFamily="2" charset="0"/>
              </a:rPr>
              <a:t>NetWatch.ai allows for the optional use of an AI bot to help your IT group troubleshoot areas of concern or give a tip to point the helpdesk in the right direction. It understands the context of your environment, so you can ask predictive questions about hardware and server issues pertaining to your specific needs.</a:t>
            </a:r>
          </a:p>
          <a:p>
            <a:pPr algn="l">
              <a:lnSpc>
                <a:spcPts val="3400"/>
              </a:lnSpc>
            </a:pPr>
            <a:endParaRPr lang="en-US" sz="2400" dirty="0">
              <a:solidFill>
                <a:srgbClr val="000000"/>
              </a:solidFill>
              <a:latin typeface="Tenorite" panose="00000500000000000000" pitchFamily="2" charset="0"/>
            </a:endParaRPr>
          </a:p>
          <a:p>
            <a:pPr algn="l">
              <a:lnSpc>
                <a:spcPts val="3400"/>
              </a:lnSpc>
            </a:pPr>
            <a:r>
              <a:rPr lang="en-US" sz="2400" dirty="0">
                <a:solidFill>
                  <a:srgbClr val="000000"/>
                </a:solidFill>
                <a:latin typeface="Tenorite" panose="00000500000000000000" pitchFamily="2" charset="0"/>
              </a:rPr>
              <a:t>The AI can read screenshots for the IT resource and give them pointers on what to work on. </a:t>
            </a:r>
          </a:p>
          <a:p>
            <a:pPr algn="l">
              <a:lnSpc>
                <a:spcPts val="3400"/>
              </a:lnSpc>
            </a:pPr>
            <a:endParaRPr lang="en-US" sz="2400" dirty="0">
              <a:solidFill>
                <a:srgbClr val="000000"/>
              </a:solidFill>
              <a:latin typeface="Tenorite" panose="00000500000000000000" pitchFamily="2" charset="0"/>
            </a:endParaRPr>
          </a:p>
          <a:p>
            <a:pPr algn="l">
              <a:lnSpc>
                <a:spcPts val="3400"/>
              </a:lnSpc>
            </a:pPr>
            <a:r>
              <a:rPr lang="en-US" sz="2400" dirty="0">
                <a:solidFill>
                  <a:srgbClr val="000000"/>
                </a:solidFill>
                <a:latin typeface="Tenorite" panose="00000500000000000000" pitchFamily="2" charset="0"/>
              </a:rPr>
              <a:t>AI answers questions on how to configure alerts and rules within </a:t>
            </a:r>
            <a:r>
              <a:rPr lang="en-US" sz="2400" dirty="0" err="1">
                <a:solidFill>
                  <a:srgbClr val="000000"/>
                </a:solidFill>
                <a:latin typeface="Tenorite" panose="00000500000000000000" pitchFamily="2" charset="0"/>
              </a:rPr>
              <a:t>NetWatch</a:t>
            </a:r>
            <a:r>
              <a:rPr lang="en-US" sz="2400" dirty="0">
                <a:solidFill>
                  <a:srgbClr val="000000"/>
                </a:solidFill>
                <a:latin typeface="Tenorite" panose="00000500000000000000" pitchFamily="2" charset="0"/>
              </a:rPr>
              <a:t>. The AI tool is optional and can be loaded as a standalone app without the need for a dashboard</a:t>
            </a:r>
            <a:r>
              <a:rPr lang="en-US" sz="2700" dirty="0">
                <a:solidFill>
                  <a:schemeClr val="tx1"/>
                </a:solidFill>
                <a:effectLst/>
                <a:latin typeface="Tenorite" panose="00000500000000000000" pitchFamily="2" charset="0"/>
              </a:rPr>
              <a:t>.</a:t>
            </a:r>
            <a:endParaRPr lang="en-US" sz="2700" dirty="0">
              <a:solidFill>
                <a:schemeClr val="tx1"/>
              </a:solidFill>
              <a:latin typeface="Tenorite" panose="00000500000000000000" pitchFamily="2" charset="0"/>
            </a:endParaRPr>
          </a:p>
        </p:txBody>
      </p:sp>
      <p:grpSp>
        <p:nvGrpSpPr>
          <p:cNvPr id="4" name="Group 3">
            <a:extLst>
              <a:ext uri="{FF2B5EF4-FFF2-40B4-BE49-F238E27FC236}">
                <a16:creationId xmlns:a16="http://schemas.microsoft.com/office/drawing/2014/main" id="{AEE1A22E-FFDE-F56C-00E4-D022F91198DF}"/>
              </a:ext>
            </a:extLst>
          </p:cNvPr>
          <p:cNvGrpSpPr/>
          <p:nvPr/>
        </p:nvGrpSpPr>
        <p:grpSpPr>
          <a:xfrm>
            <a:off x="7626351" y="2374900"/>
            <a:ext cx="10238033" cy="6304388"/>
            <a:chOff x="7626351" y="2374900"/>
            <a:chExt cx="10238033" cy="6304388"/>
          </a:xfrm>
          <a:effectLst>
            <a:outerShdw blurRad="50800" dist="38100" dir="5400000" algn="t" rotWithShape="0">
              <a:prstClr val="black">
                <a:alpha val="40000"/>
              </a:prstClr>
            </a:outerShdw>
          </a:effectLst>
        </p:grpSpPr>
        <p:grpSp>
          <p:nvGrpSpPr>
            <p:cNvPr id="3" name="Group 2">
              <a:extLst>
                <a:ext uri="{FF2B5EF4-FFF2-40B4-BE49-F238E27FC236}">
                  <a16:creationId xmlns:a16="http://schemas.microsoft.com/office/drawing/2014/main" id="{2D4395CC-2EDA-2C37-8494-00E0E7E2F908}"/>
                </a:ext>
              </a:extLst>
            </p:cNvPr>
            <p:cNvGrpSpPr/>
            <p:nvPr/>
          </p:nvGrpSpPr>
          <p:grpSpPr>
            <a:xfrm>
              <a:off x="7626351" y="2374900"/>
              <a:ext cx="9067800" cy="6280150"/>
              <a:chOff x="7626350" y="2374900"/>
              <a:chExt cx="9787139" cy="6597793"/>
            </a:xfrm>
          </p:grpSpPr>
          <p:pic>
            <p:nvPicPr>
              <p:cNvPr id="15" name="Picture 14" descr="A screenshot of a phone&#10;&#10;Description automatically generated">
                <a:extLst>
                  <a:ext uri="{FF2B5EF4-FFF2-40B4-BE49-F238E27FC236}">
                    <a16:creationId xmlns:a16="http://schemas.microsoft.com/office/drawing/2014/main" id="{1D17F308-A752-061B-B30E-4FE942BE7D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92419" y="2374900"/>
                <a:ext cx="2806354" cy="3785969"/>
              </a:xfrm>
              <a:prstGeom prst="rect">
                <a:avLst/>
              </a:prstGeom>
              <a:ln>
                <a:noFill/>
              </a:ln>
              <a:effectLst>
                <a:outerShdw blurRad="292100" dist="139700" dir="2700000" algn="tl" rotWithShape="0">
                  <a:srgbClr val="333333">
                    <a:alpha val="65000"/>
                  </a:srgbClr>
                </a:outerShdw>
              </a:effectLst>
            </p:spPr>
          </p:pic>
          <p:pic>
            <p:nvPicPr>
              <p:cNvPr id="19" name="Picture 18" descr="A screenshot of a phone&#10;&#10;Description automatically generated">
                <a:extLst>
                  <a:ext uri="{FF2B5EF4-FFF2-40B4-BE49-F238E27FC236}">
                    <a16:creationId xmlns:a16="http://schemas.microsoft.com/office/drawing/2014/main" id="{040BC491-F7FE-0889-7ED7-86388582C4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9384" y="2393731"/>
                <a:ext cx="2830536" cy="3875090"/>
              </a:xfrm>
              <a:prstGeom prst="rect">
                <a:avLst/>
              </a:prstGeom>
              <a:ln>
                <a:noFill/>
              </a:ln>
              <a:effectLst>
                <a:outerShdw blurRad="292100" dist="139700" dir="2700000" algn="tl" rotWithShape="0">
                  <a:srgbClr val="333333">
                    <a:alpha val="65000"/>
                  </a:srgbClr>
                </a:outerShdw>
              </a:effectLst>
            </p:spPr>
          </p:pic>
          <p:pic>
            <p:nvPicPr>
              <p:cNvPr id="2" name="Picture 1" descr="A screenshot of a chat">
                <a:extLst>
                  <a:ext uri="{FF2B5EF4-FFF2-40B4-BE49-F238E27FC236}">
                    <a16:creationId xmlns:a16="http://schemas.microsoft.com/office/drawing/2014/main" id="{ADC7FA97-C349-36DA-B915-507894791D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86907" y="5123067"/>
                <a:ext cx="5026582" cy="3849626"/>
              </a:xfrm>
              <a:prstGeom prst="rect">
                <a:avLst/>
              </a:prstGeom>
              <a:ln>
                <a:noFill/>
              </a:ln>
              <a:effectLst>
                <a:outerShdw blurRad="292100" dist="139700" dir="2700000" algn="tl" rotWithShape="0">
                  <a:srgbClr val="333333">
                    <a:alpha val="65000"/>
                  </a:srgbClr>
                </a:outerShdw>
              </a:effectLst>
            </p:spPr>
          </p:pic>
          <p:pic>
            <p:nvPicPr>
              <p:cNvPr id="17" name="Picture 16" descr="A screenshot of a chat&#10;&#10;Description automatically generated">
                <a:extLst>
                  <a:ext uri="{FF2B5EF4-FFF2-40B4-BE49-F238E27FC236}">
                    <a16:creationId xmlns:a16="http://schemas.microsoft.com/office/drawing/2014/main" id="{7DC9A0D0-DA36-DA1E-3D55-4A9E27FC5C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6350" y="2374901"/>
                <a:ext cx="2830536" cy="6172896"/>
              </a:xfrm>
              <a:prstGeom prst="rect">
                <a:avLst/>
              </a:prstGeom>
              <a:ln>
                <a:noFill/>
              </a:ln>
              <a:effectLst>
                <a:outerShdw blurRad="292100" dist="139700" dir="2700000" algn="tl" rotWithShape="0">
                  <a:srgbClr val="333333">
                    <a:alpha val="65000"/>
                  </a:srgbClr>
                </a:outerShdw>
              </a:effectLst>
            </p:spPr>
          </p:pic>
        </p:grpSp>
        <p:pic>
          <p:nvPicPr>
            <p:cNvPr id="5" name="Picture 4" descr="Screens screenshot of a computer&#10;&#10;Description automatically generated">
              <a:extLst>
                <a:ext uri="{FF2B5EF4-FFF2-40B4-BE49-F238E27FC236}">
                  <a16:creationId xmlns:a16="http://schemas.microsoft.com/office/drawing/2014/main" id="{EC56F691-C74F-C186-5231-C65269C133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121184" y="4990760"/>
              <a:ext cx="2743200" cy="3688528"/>
            </a:xfrm>
            <a:prstGeom prst="rect">
              <a:avLst/>
            </a:prstGeom>
            <a:effectLst>
              <a:outerShdw blurRad="292100" dist="38100" dir="2700000" algn="ctr" rotWithShape="0">
                <a:srgbClr val="000000">
                  <a:alpha val="65000"/>
                </a:srgbClr>
              </a:outerShdw>
            </a:effectLst>
          </p:spPr>
        </p:pic>
      </p:grpSp>
    </p:spTree>
    <p:extLst>
      <p:ext uri="{BB962C8B-B14F-4D97-AF65-F5344CB8AC3E}">
        <p14:creationId xmlns:p14="http://schemas.microsoft.com/office/powerpoint/2010/main" val="1512540046"/>
      </p:ext>
    </p:extLst>
  </p:cSld>
  <p:clrMapOvr>
    <a:masterClrMapping/>
  </p:clrMapOvr>
  <p:transition spd="slow" advTm="1400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191F9-B510-4C30-2DA3-886E602AF7A4}"/>
              </a:ext>
            </a:extLst>
          </p:cNvPr>
          <p:cNvSpPr>
            <a:spLocks noGrp="1"/>
          </p:cNvSpPr>
          <p:nvPr>
            <p:ph type="title"/>
          </p:nvPr>
        </p:nvSpPr>
        <p:spPr>
          <a:xfrm>
            <a:off x="1682750" y="577850"/>
            <a:ext cx="11525448" cy="1477328"/>
          </a:xfrm>
        </p:spPr>
        <p:txBody>
          <a:bodyPr/>
          <a:lstStyle/>
          <a:p>
            <a:r>
              <a:rPr kumimoji="0" lang="en-US" sz="4800" b="1" i="0" u="none" strike="noStrike" kern="0" cap="none" spc="140" normalizeH="0" baseline="0" noProof="0" dirty="0">
                <a:ln>
                  <a:noFill/>
                </a:ln>
                <a:solidFill>
                  <a:srgbClr val="332C2C"/>
                </a:solidFill>
                <a:effectLst/>
                <a:uLnTx/>
                <a:uFillTx/>
                <a:latin typeface="Tenorite" panose="00000500000000000000" pitchFamily="2" charset="0"/>
                <a:ea typeface="+mj-ea"/>
              </a:rPr>
              <a:t>Cloud Aggregation Dashboard</a:t>
            </a:r>
            <a:endParaRPr lang="en-US" dirty="0"/>
          </a:p>
        </p:txBody>
      </p:sp>
      <p:sp>
        <p:nvSpPr>
          <p:cNvPr id="3" name="Text Placeholder 2">
            <a:extLst>
              <a:ext uri="{FF2B5EF4-FFF2-40B4-BE49-F238E27FC236}">
                <a16:creationId xmlns:a16="http://schemas.microsoft.com/office/drawing/2014/main" id="{0AF0691B-AC06-4A3E-F373-181B243D80DD}"/>
              </a:ext>
            </a:extLst>
          </p:cNvPr>
          <p:cNvSpPr>
            <a:spLocks noGrp="1"/>
          </p:cNvSpPr>
          <p:nvPr>
            <p:ph type="body" idx="1"/>
          </p:nvPr>
        </p:nvSpPr>
        <p:spPr>
          <a:xfrm>
            <a:off x="768350" y="1568450"/>
            <a:ext cx="6781800" cy="8534400"/>
          </a:xfrm>
        </p:spPr>
        <p:txBody>
          <a:bodyPr/>
          <a:lstStyle/>
          <a:p>
            <a:endParaRPr lang="en-US" sz="2400" dirty="0">
              <a:latin typeface="Tenorite" panose="00000500000000000000" pitchFamily="2" charset="0"/>
            </a:endParaRPr>
          </a:p>
          <a:p>
            <a:r>
              <a:rPr lang="en-US" sz="2400" dirty="0">
                <a:latin typeface="Tenorite" panose="00000500000000000000" pitchFamily="2" charset="0"/>
              </a:rPr>
              <a:t>Our cloud management tool is designed to aggregate and analyze data from multiple cloud sources to help manage an organization's cloud infrastructure. By collecting data from various cloud providers, such as AWS, Azure, Google Cloud, and others, NetWatch enables organizations to gain a unified view of their cloud resources, including infrastructure, applications, and costs. This comprehensive visibility allows IT teams to identify trends, patterns, and areas for improvement, making it easier to optimize cloud usage and reduce costs.</a:t>
            </a:r>
          </a:p>
          <a:p>
            <a:endParaRPr lang="en-US" sz="2400" dirty="0">
              <a:latin typeface="Tenorite" panose="00000500000000000000" pitchFamily="2" charset="0"/>
            </a:endParaRPr>
          </a:p>
          <a:p>
            <a:r>
              <a:rPr lang="en-US" sz="2400" dirty="0">
                <a:latin typeface="Tenorite" panose="00000500000000000000" pitchFamily="2" charset="0"/>
              </a:rPr>
              <a:t>With NetWatch, organizations can gain insights into their cloud usage patterns, including which resources are being used the most, which applications are consuming the most resources, and where costs can be optimized. The tool also provides real-time monitoring and alerting capabilities, enabling IT teams to quickly identify and respond to issues before they become critical. </a:t>
            </a:r>
          </a:p>
        </p:txBody>
      </p:sp>
      <p:grpSp>
        <p:nvGrpSpPr>
          <p:cNvPr id="12" name="Group 11">
            <a:extLst>
              <a:ext uri="{FF2B5EF4-FFF2-40B4-BE49-F238E27FC236}">
                <a16:creationId xmlns:a16="http://schemas.microsoft.com/office/drawing/2014/main" id="{22BF9D5F-94B2-E320-0526-11B96B9E4937}"/>
              </a:ext>
            </a:extLst>
          </p:cNvPr>
          <p:cNvGrpSpPr/>
          <p:nvPr/>
        </p:nvGrpSpPr>
        <p:grpSpPr>
          <a:xfrm>
            <a:off x="9683750" y="2058685"/>
            <a:ext cx="7449517" cy="6487407"/>
            <a:chOff x="9150350" y="1568450"/>
            <a:chExt cx="7449517" cy="6487407"/>
          </a:xfrm>
          <a:effectLst>
            <a:outerShdw blurRad="50800" dist="38100" dir="2700000" algn="l" rotWithShape="0">
              <a:prstClr val="black">
                <a:alpha val="65000"/>
              </a:prstClr>
            </a:outerShdw>
          </a:effectLst>
        </p:grpSpPr>
        <p:pic>
          <p:nvPicPr>
            <p:cNvPr id="5" name="Picture 4" descr="A screenshot of a computer&#10;&#10;Description automatically generated">
              <a:extLst>
                <a:ext uri="{FF2B5EF4-FFF2-40B4-BE49-F238E27FC236}">
                  <a16:creationId xmlns:a16="http://schemas.microsoft.com/office/drawing/2014/main" id="{8964701F-0DAC-3A06-604C-DBDE053C80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50350" y="1568450"/>
              <a:ext cx="4303340" cy="2057400"/>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21A028C9-6B5B-D4BC-94B7-9C2E26E9E4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78807" y="4616449"/>
              <a:ext cx="4181233" cy="2057399"/>
            </a:xfrm>
            <a:prstGeom prst="rect">
              <a:avLst/>
            </a:prstGeom>
          </p:spPr>
        </p:pic>
        <p:pic>
          <p:nvPicPr>
            <p:cNvPr id="9" name="Picture 8" descr="A screenshot of a graph&#10;&#10;Description automatically generated">
              <a:extLst>
                <a:ext uri="{FF2B5EF4-FFF2-40B4-BE49-F238E27FC236}">
                  <a16:creationId xmlns:a16="http://schemas.microsoft.com/office/drawing/2014/main" id="{6253B25E-100D-4A93-0782-849A16124D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74550" y="2950459"/>
              <a:ext cx="4181234" cy="2057400"/>
            </a:xfrm>
            <a:prstGeom prst="rect">
              <a:avLst/>
            </a:prstGeom>
          </p:spPr>
        </p:pic>
        <p:pic>
          <p:nvPicPr>
            <p:cNvPr id="11" name="Picture 10" descr="A screenshot of a computer&#10;&#10;Description automatically generated">
              <a:extLst>
                <a:ext uri="{FF2B5EF4-FFF2-40B4-BE49-F238E27FC236}">
                  <a16:creationId xmlns:a16="http://schemas.microsoft.com/office/drawing/2014/main" id="{98F0DFB8-BC75-16E3-35A9-81C2EB3262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426950" y="5998458"/>
              <a:ext cx="4172917" cy="2057399"/>
            </a:xfrm>
            <a:prstGeom prst="rect">
              <a:avLst/>
            </a:prstGeom>
          </p:spPr>
        </p:pic>
      </p:grpSp>
    </p:spTree>
    <p:extLst>
      <p:ext uri="{BB962C8B-B14F-4D97-AF65-F5344CB8AC3E}">
        <p14:creationId xmlns:p14="http://schemas.microsoft.com/office/powerpoint/2010/main" val="12539780"/>
      </p:ext>
    </p:extLst>
  </p:cSld>
  <p:clrMapOvr>
    <a:masterClrMapping/>
  </p:clrMapOvr>
  <p:transition spd="slow" advTm="14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rotWithShape="1">
          <a:blip r:embed="rId2" cstate="print"/>
          <a:srcRect l="3172" r="2772"/>
          <a:stretch/>
        </p:blipFill>
        <p:spPr>
          <a:xfrm>
            <a:off x="10756900" y="10001"/>
            <a:ext cx="7543800" cy="10277002"/>
          </a:xfrm>
          <a:prstGeom prst="rect">
            <a:avLst/>
          </a:prstGeom>
        </p:spPr>
      </p:pic>
      <p:sp>
        <p:nvSpPr>
          <p:cNvPr id="8" name="object 8"/>
          <p:cNvSpPr txBox="1"/>
          <p:nvPr/>
        </p:nvSpPr>
        <p:spPr>
          <a:xfrm>
            <a:off x="920750" y="2414388"/>
            <a:ext cx="7086600" cy="3394904"/>
          </a:xfrm>
          <a:prstGeom prst="rect">
            <a:avLst/>
          </a:prstGeom>
        </p:spPr>
        <p:txBody>
          <a:bodyPr vert="horz" wrap="square" lIns="0" tIns="13335" rIns="0" bIns="0" rtlCol="0">
            <a:spAutoFit/>
          </a:bodyPr>
          <a:lstStyle/>
          <a:p>
            <a:pPr marL="12700" algn="just">
              <a:lnSpc>
                <a:spcPts val="3285"/>
              </a:lnSpc>
              <a:spcBef>
                <a:spcPts val="105"/>
              </a:spcBef>
            </a:pPr>
            <a:r>
              <a:rPr lang="en-US" sz="2400" dirty="0">
                <a:solidFill>
                  <a:srgbClr val="000000"/>
                </a:solidFill>
                <a:latin typeface="Tenorite" panose="00000500000000000000" pitchFamily="2" charset="0"/>
              </a:rPr>
              <a:t>NetWatch allows you to utilize itself or existing monitoring solutions as well as use NetWatch Api's in harmony with our ai bot. </a:t>
            </a:r>
          </a:p>
          <a:p>
            <a:pPr marL="12700" algn="just">
              <a:lnSpc>
                <a:spcPts val="3285"/>
              </a:lnSpc>
              <a:spcBef>
                <a:spcPts val="105"/>
              </a:spcBef>
            </a:pPr>
            <a:endParaRPr lang="en-US" sz="2400" dirty="0">
              <a:solidFill>
                <a:srgbClr val="000000"/>
              </a:solidFill>
              <a:latin typeface="Tenorite" panose="00000500000000000000" pitchFamily="2" charset="0"/>
            </a:endParaRPr>
          </a:p>
          <a:p>
            <a:pPr marL="12700" algn="just">
              <a:lnSpc>
                <a:spcPts val="3285"/>
              </a:lnSpc>
              <a:spcBef>
                <a:spcPts val="105"/>
              </a:spcBef>
            </a:pPr>
            <a:r>
              <a:rPr lang="en-US" sz="2400" dirty="0">
                <a:solidFill>
                  <a:srgbClr val="000000"/>
                </a:solidFill>
                <a:latin typeface="Tenorite" panose="00000500000000000000" pitchFamily="2" charset="0"/>
              </a:rPr>
              <a:t>This allows for a true single pane of glass top-down view of your environment. Laptops, Servers, Network Devices, </a:t>
            </a:r>
            <a:r>
              <a:rPr lang="en-US" sz="2400" dirty="0" err="1">
                <a:solidFill>
                  <a:srgbClr val="000000"/>
                </a:solidFill>
                <a:latin typeface="Tenorite" panose="00000500000000000000" pitchFamily="2" charset="0"/>
              </a:rPr>
              <a:t>iOT</a:t>
            </a:r>
            <a:r>
              <a:rPr lang="en-US" sz="2400" dirty="0">
                <a:solidFill>
                  <a:srgbClr val="000000"/>
                </a:solidFill>
                <a:latin typeface="Tenorite" panose="00000500000000000000" pitchFamily="2" charset="0"/>
              </a:rPr>
              <a:t> Devices, and Cloud Services all on one dashboard…. finally.</a:t>
            </a:r>
            <a:endParaRPr sz="2400" dirty="0">
              <a:solidFill>
                <a:srgbClr val="000000"/>
              </a:solidFill>
              <a:latin typeface="Tenorite" panose="00000500000000000000" pitchFamily="2" charset="0"/>
            </a:endParaRPr>
          </a:p>
        </p:txBody>
      </p:sp>
      <p:pic>
        <p:nvPicPr>
          <p:cNvPr id="13" name="Picture 12" descr="A screenshot of a computer&#10;&#10;Description automatically generated">
            <a:extLst>
              <a:ext uri="{FF2B5EF4-FFF2-40B4-BE49-F238E27FC236}">
                <a16:creationId xmlns:a16="http://schemas.microsoft.com/office/drawing/2014/main" id="{5D330346-7280-C010-AB87-8062F37847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50" y="6597650"/>
            <a:ext cx="10050207" cy="3181114"/>
          </a:xfrm>
          <a:prstGeom prst="rect">
            <a:avLst/>
          </a:prstGeom>
        </p:spPr>
      </p:pic>
      <p:sp>
        <p:nvSpPr>
          <p:cNvPr id="6" name="object 11">
            <a:extLst>
              <a:ext uri="{FF2B5EF4-FFF2-40B4-BE49-F238E27FC236}">
                <a16:creationId xmlns:a16="http://schemas.microsoft.com/office/drawing/2014/main" id="{5202C1D1-55F6-1C46-8C9C-A5D69D32B250}"/>
              </a:ext>
            </a:extLst>
          </p:cNvPr>
          <p:cNvSpPr txBox="1">
            <a:spLocks/>
          </p:cNvSpPr>
          <p:nvPr/>
        </p:nvSpPr>
        <p:spPr>
          <a:xfrm>
            <a:off x="768350" y="933890"/>
            <a:ext cx="12115800" cy="754694"/>
          </a:xfrm>
          <a:prstGeom prst="rect">
            <a:avLst/>
          </a:prstGeom>
        </p:spPr>
        <p:txBody>
          <a:bodyPr vert="horz" wrap="square" lIns="0" tIns="15875" rIns="0" bIns="0" rtlCol="0">
            <a:spAutoFit/>
          </a:bodyPr>
          <a:lstStyle>
            <a:lvl1pPr>
              <a:defRPr sz="3450" b="0" i="0">
                <a:solidFill>
                  <a:srgbClr val="332C2C"/>
                </a:solidFill>
                <a:latin typeface="Garamond"/>
                <a:ea typeface="+mj-ea"/>
                <a:cs typeface="Garamond"/>
              </a:defRPr>
            </a:lvl1pPr>
          </a:lstStyle>
          <a:p>
            <a:pPr marL="137795" algn="l">
              <a:spcBef>
                <a:spcPts val="125"/>
              </a:spcBef>
            </a:pPr>
            <a:r>
              <a:rPr lang="en-US" sz="4800" b="1" spc="140" dirty="0">
                <a:latin typeface="Tenorite" panose="00000500000000000000" pitchFamily="2" charset="0"/>
              </a:rPr>
              <a:t>True Single Pane of Glass</a:t>
            </a:r>
            <a:endParaRPr lang="en-US" sz="4800" b="1" dirty="0">
              <a:latin typeface="Tenorite" panose="00000500000000000000" pitchFamily="2" charset="0"/>
            </a:endParaRPr>
          </a:p>
        </p:txBody>
      </p:sp>
    </p:spTree>
  </p:cSld>
  <p:clrMapOvr>
    <a:masterClrMapping/>
  </p:clrMapOvr>
  <p:transition spd="slow" advTm="14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682750" y="5683250"/>
            <a:ext cx="6934200" cy="2491259"/>
          </a:xfrm>
          <a:prstGeom prst="rect">
            <a:avLst/>
          </a:prstGeom>
        </p:spPr>
        <p:txBody>
          <a:bodyPr vert="horz" wrap="square" lIns="0" tIns="3810" rIns="0" bIns="0" rtlCol="0">
            <a:spAutoFit/>
          </a:bodyPr>
          <a:lstStyle/>
          <a:p>
            <a:pPr marL="12065" marR="5080" algn="l">
              <a:lnSpc>
                <a:spcPct val="102299"/>
              </a:lnSpc>
              <a:spcBef>
                <a:spcPts val="30"/>
              </a:spcBef>
              <a:tabLst>
                <a:tab pos="228600" algn="l"/>
              </a:tabLst>
            </a:pPr>
            <a:r>
              <a:rPr lang="en-US" sz="3200" b="1" spc="65" dirty="0">
                <a:solidFill>
                  <a:schemeClr val="bg1"/>
                </a:solidFill>
                <a:latin typeface="Tenorite" panose="00000500000000000000" pitchFamily="2" charset="0"/>
                <a:cs typeface="Century Gothic"/>
              </a:rPr>
              <a:t>Would you like a proof of value</a:t>
            </a:r>
            <a:r>
              <a:rPr sz="3200" b="1" spc="75" dirty="0">
                <a:solidFill>
                  <a:schemeClr val="bg1"/>
                </a:solidFill>
                <a:latin typeface="Tenorite" panose="00000500000000000000" pitchFamily="2" charset="0"/>
                <a:cs typeface="Century Gothic"/>
              </a:rPr>
              <a:t>?</a:t>
            </a:r>
            <a:endParaRPr lang="en-US" sz="3200" b="1" spc="75" dirty="0">
              <a:solidFill>
                <a:schemeClr val="bg1"/>
              </a:solidFill>
              <a:latin typeface="Tenorite" panose="00000500000000000000" pitchFamily="2" charset="0"/>
              <a:cs typeface="Century Gothic"/>
            </a:endParaRPr>
          </a:p>
          <a:p>
            <a:pPr marL="12065" marR="5080" algn="l">
              <a:lnSpc>
                <a:spcPct val="102299"/>
              </a:lnSpc>
              <a:spcBef>
                <a:spcPts val="30"/>
              </a:spcBef>
              <a:tabLst>
                <a:tab pos="228600" algn="l"/>
              </a:tabLst>
            </a:pPr>
            <a:endParaRPr lang="en-US" sz="3200" spc="75" dirty="0">
              <a:solidFill>
                <a:schemeClr val="bg1"/>
              </a:solidFill>
              <a:latin typeface="Tenorite" panose="00000500000000000000" pitchFamily="2" charset="0"/>
              <a:cs typeface="Century Gothic"/>
            </a:endParaRPr>
          </a:p>
          <a:p>
            <a:pPr marL="12065" marR="5080" algn="l">
              <a:lnSpc>
                <a:spcPct val="102299"/>
              </a:lnSpc>
              <a:spcBef>
                <a:spcPts val="30"/>
              </a:spcBef>
              <a:tabLst>
                <a:tab pos="228600" algn="l"/>
              </a:tabLst>
            </a:pPr>
            <a:r>
              <a:rPr lang="en-US" sz="3200" spc="45" dirty="0">
                <a:solidFill>
                  <a:schemeClr val="bg1"/>
                </a:solidFill>
                <a:latin typeface="Tenorite" panose="00000500000000000000" pitchFamily="2" charset="0"/>
                <a:cs typeface="Century Gothic"/>
                <a:hlinkClick r:id="rId2">
                  <a:extLst>
                    <a:ext uri="{A12FA001-AC4F-418D-AE19-62706E023703}">
                      <ahyp:hlinkClr xmlns:ahyp="http://schemas.microsoft.com/office/drawing/2018/hyperlinkcolor" val="tx"/>
                    </a:ext>
                  </a:extLst>
                </a:hlinkClick>
              </a:rPr>
              <a:t>Sales@NetWatch.ai</a:t>
            </a:r>
            <a:endParaRPr lang="en-US" sz="3200" spc="45" dirty="0">
              <a:solidFill>
                <a:schemeClr val="bg1"/>
              </a:solidFill>
              <a:latin typeface="Tenorite" panose="00000500000000000000" pitchFamily="2" charset="0"/>
              <a:cs typeface="Century Gothic"/>
            </a:endParaRPr>
          </a:p>
          <a:p>
            <a:pPr marL="12065" marR="5080" algn="l">
              <a:lnSpc>
                <a:spcPct val="102299"/>
              </a:lnSpc>
              <a:spcBef>
                <a:spcPts val="30"/>
              </a:spcBef>
              <a:tabLst>
                <a:tab pos="228600" algn="l"/>
              </a:tabLst>
            </a:pPr>
            <a:endParaRPr lang="en-US" sz="3200" dirty="0">
              <a:solidFill>
                <a:schemeClr val="bg1"/>
              </a:solidFill>
              <a:latin typeface="Tenorite" panose="00000500000000000000" pitchFamily="2" charset="0"/>
              <a:cs typeface="Century Gothic"/>
            </a:endParaRPr>
          </a:p>
          <a:p>
            <a:pPr marL="12065" marR="5080" algn="l">
              <a:lnSpc>
                <a:spcPct val="102299"/>
              </a:lnSpc>
              <a:spcBef>
                <a:spcPts val="30"/>
              </a:spcBef>
              <a:tabLst>
                <a:tab pos="228600" algn="l"/>
              </a:tabLst>
            </a:pPr>
            <a:r>
              <a:rPr lang="en-US" sz="3200" spc="-10" dirty="0">
                <a:solidFill>
                  <a:schemeClr val="bg1"/>
                </a:solidFill>
                <a:latin typeface="Tenorite" panose="00000500000000000000" pitchFamily="2" charset="0"/>
                <a:cs typeface="Century Gothic"/>
              </a:rPr>
              <a:t>Website - </a:t>
            </a:r>
            <a:r>
              <a:rPr lang="en-US" sz="3200" spc="-10" dirty="0" err="1">
                <a:solidFill>
                  <a:schemeClr val="bg1"/>
                </a:solidFill>
                <a:latin typeface="Tenorite" panose="00000500000000000000" pitchFamily="2" charset="0"/>
                <a:cs typeface="Century Gothic"/>
              </a:rPr>
              <a:t>NetWatch.Ai</a:t>
            </a:r>
            <a:endParaRPr lang="en-US" sz="3200" spc="-10" dirty="0">
              <a:solidFill>
                <a:schemeClr val="bg1"/>
              </a:solidFill>
              <a:latin typeface="Tenorite" panose="00000500000000000000" pitchFamily="2" charset="0"/>
              <a:cs typeface="Century Gothic"/>
            </a:endParaRPr>
          </a:p>
        </p:txBody>
      </p:sp>
    </p:spTree>
  </p:cSld>
  <p:clrMapOvr>
    <a:masterClrMapping/>
  </p:clrMapOvr>
  <p:transition spd="slow" advTm="14000"/>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32C2C"/>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0E891B92538947B42545060BA73211" ma:contentTypeVersion="8" ma:contentTypeDescription="Create a new document." ma:contentTypeScope="" ma:versionID="f362bf9b045d7ed984155fb1433eb4d8">
  <xsd:schema xmlns:xsd="http://www.w3.org/2001/XMLSchema" xmlns:xs="http://www.w3.org/2001/XMLSchema" xmlns:p="http://schemas.microsoft.com/office/2006/metadata/properties" xmlns:ns3="34413b59-b5a0-467d-824f-18e02d10b8ed" xmlns:ns4="1a02f01d-b652-4625-9ba9-bd8d7be74b1f" targetNamespace="http://schemas.microsoft.com/office/2006/metadata/properties" ma:root="true" ma:fieldsID="e2a671f5e98c91076633ec576f08c33d" ns3:_="" ns4:_="">
    <xsd:import namespace="34413b59-b5a0-467d-824f-18e02d10b8ed"/>
    <xsd:import namespace="1a02f01d-b652-4625-9ba9-bd8d7be74b1f"/>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SearchProperties" minOccurs="0"/>
                <xsd:element ref="ns4:SharedWithUsers" minOccurs="0"/>
                <xsd:element ref="ns4:SharedWithDetails" minOccurs="0"/>
                <xsd:element ref="ns4:SharingHintHash"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413b59-b5a0-467d-824f-18e02d10b8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a02f01d-b652-4625-9ba9-bd8d7be74b1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9389FCE-EF30-4A16-AEF8-D24687E2CF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413b59-b5a0-467d-824f-18e02d10b8ed"/>
    <ds:schemaRef ds:uri="1a02f01d-b652-4625-9ba9-bd8d7be74b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1C298EA-443E-485D-B792-5BEFAFC32BE3}">
  <ds:schemaRefs>
    <ds:schemaRef ds:uri="http://schemas.microsoft.com/sharepoint/v3/contenttype/forms"/>
  </ds:schemaRefs>
</ds:datastoreItem>
</file>

<file path=customXml/itemProps3.xml><?xml version="1.0" encoding="utf-8"?>
<ds:datastoreItem xmlns:ds="http://schemas.openxmlformats.org/officeDocument/2006/customXml" ds:itemID="{2727901F-790A-47FD-A7CF-7E8B285E7CA1}">
  <ds:schemaRefs>
    <ds:schemaRef ds:uri="34413b59-b5a0-467d-824f-18e02d10b8ed"/>
    <ds:schemaRef ds:uri="http://purl.org/dc/elements/1.1/"/>
    <ds:schemaRef ds:uri="http://purl.org/dc/terms/"/>
    <ds:schemaRef ds:uri="http://www.w3.org/XML/1998/namespace"/>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1a02f01d-b652-4625-9ba9-bd8d7be74b1f"/>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362</TotalTime>
  <Words>715</Words>
  <Application>Microsoft Office PowerPoint</Application>
  <PresentationFormat>Custom</PresentationFormat>
  <Paragraphs>44</Paragraphs>
  <Slides>7</Slides>
  <Notes>0</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7</vt:i4>
      </vt:variant>
    </vt:vector>
  </HeadingPairs>
  <TitlesOfParts>
    <vt:vector size="19" baseType="lpstr">
      <vt:lpstr>Antiqua</vt:lpstr>
      <vt:lpstr>Aptos</vt:lpstr>
      <vt:lpstr>Aptos Display</vt:lpstr>
      <vt:lpstr>Arial</vt:lpstr>
      <vt:lpstr>Century Gothic</vt:lpstr>
      <vt:lpstr>EditControl</vt:lpstr>
      <vt:lpstr>Garamond</vt:lpstr>
      <vt:lpstr>OfeliaDisplay</vt:lpstr>
      <vt:lpstr>Tenorite</vt:lpstr>
      <vt:lpstr>Office Theme</vt:lpstr>
      <vt:lpstr>Custom Design</vt:lpstr>
      <vt:lpstr>1_Custom Design</vt:lpstr>
      <vt:lpstr>CYBER DEFENSE WITH AI FLEXIBILITY</vt:lpstr>
      <vt:lpstr>PowerPoint Presentation</vt:lpstr>
      <vt:lpstr>Enhancing Cyber Resilience</vt:lpstr>
      <vt:lpstr>Artificial Intelligent Flexible Application</vt:lpstr>
      <vt:lpstr>Cloud Aggregation Dashboard</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Defense with AI flexibility</dc:title>
  <dc:creator>Katie Bruckner</dc:creator>
  <cp:lastModifiedBy>Franklin, Stephen</cp:lastModifiedBy>
  <cp:revision>17</cp:revision>
  <dcterms:created xsi:type="dcterms:W3CDTF">2024-02-14T16:54:50Z</dcterms:created>
  <dcterms:modified xsi:type="dcterms:W3CDTF">2024-06-17T17:52:27Z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2024-02-14T00:00:00Z</vt:filetime>
  </property>
  <property fmtid="{D5CDD505-2E9C-101B-9397-08002B2CF9AE}" pid="3" name="Creator">
    <vt:lpwstr>Chromium</vt:lpwstr>
  </property>
  <property fmtid="{D5CDD505-2E9C-101B-9397-08002B2CF9AE}" pid="4" name="LastSaved">
    <vt:filetime>2024-02-14T00:00:00Z</vt:filetime>
  </property>
  <property fmtid="{D5CDD505-2E9C-101B-9397-08002B2CF9AE}" pid="5" name="Producer">
    <vt:lpwstr>GPL Ghostscript 10.02.0</vt:lpwstr>
  </property>
  <property fmtid="{D5CDD505-2E9C-101B-9397-08002B2CF9AE}" pid="6" name="ContentTypeId">
    <vt:lpwstr>0x0101002F0E891B92538947B42545060BA73211</vt:lpwstr>
  </property>
</Properties>
</file>